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1953" r:id="rId2"/>
    <p:sldId id="1954" r:id="rId3"/>
    <p:sldId id="1955" r:id="rId4"/>
    <p:sldId id="1956" r:id="rId5"/>
    <p:sldId id="1957" r:id="rId6"/>
    <p:sldId id="1979" r:id="rId7"/>
    <p:sldId id="1996" r:id="rId8"/>
    <p:sldId id="1980" r:id="rId9"/>
    <p:sldId id="1958" r:id="rId10"/>
    <p:sldId id="1959" r:id="rId11"/>
    <p:sldId id="1960" r:id="rId12"/>
    <p:sldId id="1965" r:id="rId13"/>
    <p:sldId id="257" r:id="rId14"/>
    <p:sldId id="531" r:id="rId15"/>
    <p:sldId id="549" r:id="rId16"/>
    <p:sldId id="1927" r:id="rId17"/>
    <p:sldId id="1920" r:id="rId18"/>
    <p:sldId id="1974" r:id="rId19"/>
    <p:sldId id="1975" r:id="rId20"/>
    <p:sldId id="1990" r:id="rId21"/>
    <p:sldId id="1992" r:id="rId22"/>
    <p:sldId id="1991" r:id="rId23"/>
    <p:sldId id="1993" r:id="rId24"/>
    <p:sldId id="1994" r:id="rId25"/>
    <p:sldId id="1995" r:id="rId26"/>
    <p:sldId id="2089" r:id="rId27"/>
    <p:sldId id="1977" r:id="rId28"/>
    <p:sldId id="1978" r:id="rId29"/>
  </p:sldIdLst>
  <p:sldSz cx="9144000" cy="5143500" type="screen16x9"/>
  <p:notesSz cx="6858000" cy="9144000"/>
  <p:embeddedFontLst>
    <p:embeddedFont>
      <p:font typeface="Fira Sans" panose="020B0503050000020004" pitchFamily="34" charset="0"/>
      <p:regular r:id="rId31"/>
      <p:bold r:id="rId32"/>
      <p:italic r:id="rId33"/>
      <p:boldItalic r:id="rId34"/>
    </p:embeddedFont>
    <p:embeddedFont>
      <p:font typeface="Fira Sans Extra Condensed" panose="020F0502020204030204" pitchFamily="34" charset="0"/>
      <p:regular r:id="rId35"/>
      <p:bold r:id="rId36"/>
    </p:embeddedFont>
    <p:embeddedFont>
      <p:font typeface="Fira Sans Extra Condensed Medium" panose="020B0603050000020004" pitchFamily="34" charset="0"/>
      <p:regular r:id="rId37"/>
      <p:bold r:id="rId38"/>
      <p:italic r:id="rId39"/>
      <p:boldItalic r:id="rId40"/>
    </p:embeddedFont>
    <p:embeddedFont>
      <p:font typeface="Malgun Gothic" panose="020B0503020000020004" pitchFamily="34" charset="-127"/>
      <p:regular r:id="rId41"/>
      <p:bold r:id="rId42"/>
    </p:embeddedFont>
    <p:embeddedFont>
      <p:font typeface="Roboto Condensed" panose="020F0502020204030204" pitchFamily="34"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Webdings" pitchFamily="2" charset="2"/>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Final Presentation" id="{57341A68-AEFC-42E5-94EB-8FF36754BC2E}">
          <p14:sldIdLst>
            <p14:sldId id="1953"/>
            <p14:sldId id="1954"/>
            <p14:sldId id="1955"/>
            <p14:sldId id="1956"/>
            <p14:sldId id="1957"/>
            <p14:sldId id="1979"/>
            <p14:sldId id="1996"/>
            <p14:sldId id="1980"/>
            <p14:sldId id="1958"/>
            <p14:sldId id="1959"/>
            <p14:sldId id="1960"/>
            <p14:sldId id="1965"/>
            <p14:sldId id="257"/>
            <p14:sldId id="531"/>
            <p14:sldId id="549"/>
            <p14:sldId id="1927"/>
            <p14:sldId id="1920"/>
            <p14:sldId id="1974"/>
            <p14:sldId id="1975"/>
            <p14:sldId id="1990"/>
            <p14:sldId id="1992"/>
            <p14:sldId id="1991"/>
            <p14:sldId id="1993"/>
            <p14:sldId id="1994"/>
            <p14:sldId id="1995"/>
            <p14:sldId id="2089"/>
            <p14:sldId id="1977"/>
            <p14:sldId id="1978"/>
          </p14:sldIdLst>
        </p14:section>
      </p14:sectionLst>
    </p:ext>
    <p:ext uri="{EFAFB233-063F-42B5-8137-9DF3F51BA10A}">
      <p15:sldGuideLst xmlns:p15="http://schemas.microsoft.com/office/powerpoint/2012/main">
        <p15:guide id="1" pos="288">
          <p15:clr>
            <a:srgbClr val="9AA0A6"/>
          </p15:clr>
        </p15:guide>
        <p15:guide id="2" orient="horz" pos="259">
          <p15:clr>
            <a:srgbClr val="9AA0A6"/>
          </p15:clr>
        </p15:guide>
        <p15:guide id="3" pos="5472">
          <p15:clr>
            <a:srgbClr val="9AA0A6"/>
          </p15:clr>
        </p15:guide>
        <p15:guide id="4" orient="horz" pos="2981">
          <p15:clr>
            <a:srgbClr val="9AA0A6"/>
          </p15:clr>
        </p15:guide>
        <p15:guide id="5" pos="2880">
          <p15:clr>
            <a:srgbClr val="9AA0A6"/>
          </p15:clr>
        </p15:guide>
        <p15:guide id="6" orient="horz" pos="1279">
          <p15:clr>
            <a:srgbClr val="9AA0A6"/>
          </p15:clr>
        </p15:guide>
        <p15:guide id="7" orient="horz" pos="1418">
          <p15:clr>
            <a:srgbClr val="9AA0A6"/>
          </p15:clr>
        </p15:guide>
        <p15:guide id="8" orient="horz" pos="2027">
          <p15:clr>
            <a:srgbClr val="9AA0A6"/>
          </p15:clr>
        </p15:guide>
        <p15:guide id="9" orient="horz" pos="216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860"/>
    <a:srgbClr val="ED414D"/>
    <a:srgbClr val="707070"/>
    <a:srgbClr val="EC303D"/>
    <a:srgbClr val="F53334"/>
    <a:srgbClr val="5E8958"/>
    <a:srgbClr val="995C5D"/>
    <a:srgbClr val="955859"/>
    <a:srgbClr val="4B4B4B"/>
    <a:srgbClr val="965A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38714-FA21-1F44-9C8F-EED1DC5C619B}" v="5018" dt="2024-04-08T15:40:14.229"/>
    <p1510:client id="{82DA83EB-5945-4F54-9D6B-739B54217788}" v="246" dt="2024-04-08T15:36:10.883"/>
    <p1510:client id="{83C56AA7-5CF3-7148-B37E-C0593D80FBC7}" v="2509" dt="2024-04-08T15:24:24.946"/>
    <p1510:client id="{E1FCB7B9-AF37-7149-8832-D99B4F17D596}" v="3" dt="2024-04-07T20:38:28.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61" d="100"/>
          <a:sy n="161" d="100"/>
        </p:scale>
        <p:origin x="344" y="200"/>
      </p:cViewPr>
      <p:guideLst>
        <p:guide pos="288"/>
        <p:guide orient="horz" pos="259"/>
        <p:guide pos="5472"/>
        <p:guide orient="horz" pos="2981"/>
        <p:guide pos="2880"/>
        <p:guide orient="horz" pos="1279"/>
        <p:guide orient="horz" pos="1418"/>
        <p:guide orient="horz" pos="2027"/>
        <p:guide orient="horz" pos="216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raj Vijaysinh Jadeja" userId="f2de95da-44e2-464c-9b0b-c1e0e2c1c431" providerId="ADAL" clId="{55438714-FA21-1F44-9C8F-EED1DC5C619B}"/>
    <pc:docChg chg="undo custSel addSld delSld modSld sldOrd delSection modSection">
      <pc:chgData name="Harshraj Vijaysinh Jadeja" userId="f2de95da-44e2-464c-9b0b-c1e0e2c1c431" providerId="ADAL" clId="{55438714-FA21-1F44-9C8F-EED1DC5C619B}" dt="2024-04-08T15:40:14.229" v="5494"/>
      <pc:docMkLst>
        <pc:docMk/>
      </pc:docMkLst>
      <pc:sldChg chg="addSp delSp modSp mod delAnim modAnim">
        <pc:chgData name="Harshraj Vijaysinh Jadeja" userId="f2de95da-44e2-464c-9b0b-c1e0e2c1c431" providerId="ADAL" clId="{55438714-FA21-1F44-9C8F-EED1DC5C619B}" dt="2024-04-08T14:05:10.556" v="4247" actId="478"/>
        <pc:sldMkLst>
          <pc:docMk/>
          <pc:sldMk cId="95992585" sldId="257"/>
        </pc:sldMkLst>
        <pc:picChg chg="add del mod">
          <ac:chgData name="Harshraj Vijaysinh Jadeja" userId="f2de95da-44e2-464c-9b0b-c1e0e2c1c431" providerId="ADAL" clId="{55438714-FA21-1F44-9C8F-EED1DC5C619B}" dt="2024-04-08T13:57:44.335" v="4209" actId="478"/>
          <ac:picMkLst>
            <pc:docMk/>
            <pc:sldMk cId="95992585" sldId="257"/>
            <ac:picMk id="3" creationId="{5D445435-A605-925F-7855-532ED9B11E9B}"/>
          </ac:picMkLst>
        </pc:picChg>
        <pc:picChg chg="add del mod">
          <ac:chgData name="Harshraj Vijaysinh Jadeja" userId="f2de95da-44e2-464c-9b0b-c1e0e2c1c431" providerId="ADAL" clId="{55438714-FA21-1F44-9C8F-EED1DC5C619B}" dt="2024-04-08T14:05:10.556" v="4247" actId="478"/>
          <ac:picMkLst>
            <pc:docMk/>
            <pc:sldMk cId="95992585" sldId="257"/>
            <ac:picMk id="4" creationId="{80653773-A48D-5713-9B7F-CBCCE74C65ED}"/>
          </ac:picMkLst>
        </pc:picChg>
      </pc:sldChg>
      <pc:sldChg chg="del">
        <pc:chgData name="Harshraj Vijaysinh Jadeja" userId="f2de95da-44e2-464c-9b0b-c1e0e2c1c431" providerId="ADAL" clId="{55438714-FA21-1F44-9C8F-EED1DC5C619B}" dt="2024-04-08T08:22:35.367" v="581" actId="2696"/>
        <pc:sldMkLst>
          <pc:docMk/>
          <pc:sldMk cId="2350049432" sldId="290"/>
        </pc:sldMkLst>
      </pc:sldChg>
      <pc:sldChg chg="addSp delSp modSp modAnim modNotesTx">
        <pc:chgData name="Harshraj Vijaysinh Jadeja" userId="f2de95da-44e2-464c-9b0b-c1e0e2c1c431" providerId="ADAL" clId="{55438714-FA21-1F44-9C8F-EED1DC5C619B}" dt="2024-04-08T13:59:17.730" v="4231" actId="478"/>
        <pc:sldMkLst>
          <pc:docMk/>
          <pc:sldMk cId="846278849" sldId="531"/>
        </pc:sldMkLst>
        <pc:spChg chg="mod">
          <ac:chgData name="Harshraj Vijaysinh Jadeja" userId="f2de95da-44e2-464c-9b0b-c1e0e2c1c431" providerId="ADAL" clId="{55438714-FA21-1F44-9C8F-EED1DC5C619B}" dt="2024-04-08T10:53:05.532" v="839" actId="122"/>
          <ac:spMkLst>
            <pc:docMk/>
            <pc:sldMk cId="846278849" sldId="531"/>
            <ac:spMk id="1041" creationId="{A7CBC7CC-36F9-8873-A05B-C790E53B60A1}"/>
          </ac:spMkLst>
        </pc:spChg>
        <pc:spChg chg="mod">
          <ac:chgData name="Harshraj Vijaysinh Jadeja" userId="f2de95da-44e2-464c-9b0b-c1e0e2c1c431" providerId="ADAL" clId="{55438714-FA21-1F44-9C8F-EED1DC5C619B}" dt="2024-04-08T10:56:52.838" v="1031" actId="20577"/>
          <ac:spMkLst>
            <pc:docMk/>
            <pc:sldMk cId="846278849" sldId="531"/>
            <ac:spMk id="1048" creationId="{51B36300-AB6B-4602-5FDF-5CE5E721BEA7}"/>
          </ac:spMkLst>
        </pc:spChg>
        <pc:picChg chg="del">
          <ac:chgData name="Harshraj Vijaysinh Jadeja" userId="f2de95da-44e2-464c-9b0b-c1e0e2c1c431" providerId="ADAL" clId="{55438714-FA21-1F44-9C8F-EED1DC5C619B}" dt="2024-04-08T13:59:17.730" v="4231" actId="478"/>
          <ac:picMkLst>
            <pc:docMk/>
            <pc:sldMk cId="846278849" sldId="531"/>
            <ac:picMk id="4" creationId="{D6183067-92D8-E59D-3CD3-659823D7ABA1}"/>
          </ac:picMkLst>
        </pc:picChg>
        <pc:picChg chg="del">
          <ac:chgData name="Harshraj Vijaysinh Jadeja" userId="f2de95da-44e2-464c-9b0b-c1e0e2c1c431" providerId="ADAL" clId="{55438714-FA21-1F44-9C8F-EED1DC5C619B}" dt="2024-04-08T08:23:36.034" v="611" actId="478"/>
          <ac:picMkLst>
            <pc:docMk/>
            <pc:sldMk cId="846278849" sldId="531"/>
            <ac:picMk id="6" creationId="{F79CA91E-BF43-C9A4-FDE5-BAF53FE9235B}"/>
          </ac:picMkLst>
        </pc:picChg>
        <pc:picChg chg="add mod">
          <ac:chgData name="Harshraj Vijaysinh Jadeja" userId="f2de95da-44e2-464c-9b0b-c1e0e2c1c431" providerId="ADAL" clId="{55438714-FA21-1F44-9C8F-EED1DC5C619B}" dt="2024-04-08T13:57:45.841" v="4210"/>
          <ac:picMkLst>
            <pc:docMk/>
            <pc:sldMk cId="846278849" sldId="531"/>
            <ac:picMk id="8" creationId="{0C68C070-A4F9-4003-C838-83C316F8C669}"/>
          </ac:picMkLst>
        </pc:picChg>
      </pc:sldChg>
      <pc:sldChg chg="addSp delSp modSp mod">
        <pc:chgData name="Harshraj Vijaysinh Jadeja" userId="f2de95da-44e2-464c-9b0b-c1e0e2c1c431" providerId="ADAL" clId="{55438714-FA21-1F44-9C8F-EED1DC5C619B}" dt="2024-04-08T13:59:13.759" v="4230" actId="478"/>
        <pc:sldMkLst>
          <pc:docMk/>
          <pc:sldMk cId="559707056" sldId="549"/>
        </pc:sldMkLst>
        <pc:spChg chg="mod">
          <ac:chgData name="Harshraj Vijaysinh Jadeja" userId="f2de95da-44e2-464c-9b0b-c1e0e2c1c431" providerId="ADAL" clId="{55438714-FA21-1F44-9C8F-EED1DC5C619B}" dt="2024-04-08T11:01:10.491" v="1286" actId="1076"/>
          <ac:spMkLst>
            <pc:docMk/>
            <pc:sldMk cId="559707056" sldId="549"/>
            <ac:spMk id="25" creationId="{D18E2E43-15D1-E288-B046-BCE4A01CEB82}"/>
          </ac:spMkLst>
        </pc:spChg>
        <pc:spChg chg="mod">
          <ac:chgData name="Harshraj Vijaysinh Jadeja" userId="f2de95da-44e2-464c-9b0b-c1e0e2c1c431" providerId="ADAL" clId="{55438714-FA21-1F44-9C8F-EED1DC5C619B}" dt="2024-04-08T11:01:07.976" v="1285" actId="1076"/>
          <ac:spMkLst>
            <pc:docMk/>
            <pc:sldMk cId="559707056" sldId="549"/>
            <ac:spMk id="28" creationId="{33966237-DDFD-1048-DAFB-12E29F5CD3A4}"/>
          </ac:spMkLst>
        </pc:spChg>
        <pc:spChg chg="mod">
          <ac:chgData name="Harshraj Vijaysinh Jadeja" userId="f2de95da-44e2-464c-9b0b-c1e0e2c1c431" providerId="ADAL" clId="{55438714-FA21-1F44-9C8F-EED1DC5C619B}" dt="2024-04-08T11:01:07.976" v="1285" actId="1076"/>
          <ac:spMkLst>
            <pc:docMk/>
            <pc:sldMk cId="559707056" sldId="549"/>
            <ac:spMk id="29" creationId="{5CE347EA-9116-DE67-C74B-DF7400F05E7C}"/>
          </ac:spMkLst>
        </pc:spChg>
        <pc:spChg chg="mod">
          <ac:chgData name="Harshraj Vijaysinh Jadeja" userId="f2de95da-44e2-464c-9b0b-c1e0e2c1c431" providerId="ADAL" clId="{55438714-FA21-1F44-9C8F-EED1DC5C619B}" dt="2024-04-08T11:00:53.955" v="1284" actId="1076"/>
          <ac:spMkLst>
            <pc:docMk/>
            <pc:sldMk cId="559707056" sldId="549"/>
            <ac:spMk id="31" creationId="{C4F71B9C-3FCD-530A-99F3-668940C4C893}"/>
          </ac:spMkLst>
        </pc:spChg>
        <pc:spChg chg="mod">
          <ac:chgData name="Harshraj Vijaysinh Jadeja" userId="f2de95da-44e2-464c-9b0b-c1e0e2c1c431" providerId="ADAL" clId="{55438714-FA21-1F44-9C8F-EED1DC5C619B}" dt="2024-04-08T11:00:53.955" v="1284" actId="1076"/>
          <ac:spMkLst>
            <pc:docMk/>
            <pc:sldMk cId="559707056" sldId="549"/>
            <ac:spMk id="32" creationId="{3C50C078-5F94-0930-7B5C-9A7DA0DCBEB0}"/>
          </ac:spMkLst>
        </pc:spChg>
        <pc:spChg chg="mod">
          <ac:chgData name="Harshraj Vijaysinh Jadeja" userId="f2de95da-44e2-464c-9b0b-c1e0e2c1c431" providerId="ADAL" clId="{55438714-FA21-1F44-9C8F-EED1DC5C619B}" dt="2024-04-08T11:00:44.552" v="1283" actId="1076"/>
          <ac:spMkLst>
            <pc:docMk/>
            <pc:sldMk cId="559707056" sldId="549"/>
            <ac:spMk id="34" creationId="{6A1C5475-3264-D603-C6CD-8D8A10BC74B5}"/>
          </ac:spMkLst>
        </pc:spChg>
        <pc:spChg chg="mod">
          <ac:chgData name="Harshraj Vijaysinh Jadeja" userId="f2de95da-44e2-464c-9b0b-c1e0e2c1c431" providerId="ADAL" clId="{55438714-FA21-1F44-9C8F-EED1DC5C619B}" dt="2024-04-08T11:00:44.552" v="1283" actId="1076"/>
          <ac:spMkLst>
            <pc:docMk/>
            <pc:sldMk cId="559707056" sldId="549"/>
            <ac:spMk id="35" creationId="{4672FB8E-71C8-731A-3B93-543E6D16B478}"/>
          </ac:spMkLst>
        </pc:spChg>
        <pc:spChg chg="mod">
          <ac:chgData name="Harshraj Vijaysinh Jadeja" userId="f2de95da-44e2-464c-9b0b-c1e0e2c1c431" providerId="ADAL" clId="{55438714-FA21-1F44-9C8F-EED1DC5C619B}" dt="2024-04-08T10:58:23.992" v="1187" actId="20577"/>
          <ac:spMkLst>
            <pc:docMk/>
            <pc:sldMk cId="559707056" sldId="549"/>
            <ac:spMk id="41" creationId="{C57CAC73-E9A8-F63D-895F-B4EF51C955B0}"/>
          </ac:spMkLst>
        </pc:spChg>
        <pc:spChg chg="mod">
          <ac:chgData name="Harshraj Vijaysinh Jadeja" userId="f2de95da-44e2-464c-9b0b-c1e0e2c1c431" providerId="ADAL" clId="{55438714-FA21-1F44-9C8F-EED1DC5C619B}" dt="2024-04-08T10:57:08.480" v="1054" actId="20577"/>
          <ac:spMkLst>
            <pc:docMk/>
            <pc:sldMk cId="559707056" sldId="549"/>
            <ac:spMk id="183" creationId="{CB48FF4B-B406-4FD4-BA5D-076CFA6AEBDF}"/>
          </ac:spMkLst>
        </pc:spChg>
        <pc:grpChg chg="mod">
          <ac:chgData name="Harshraj Vijaysinh Jadeja" userId="f2de95da-44e2-464c-9b0b-c1e0e2c1c431" providerId="ADAL" clId="{55438714-FA21-1F44-9C8F-EED1DC5C619B}" dt="2024-04-08T11:01:07.976" v="1285" actId="1076"/>
          <ac:grpSpMkLst>
            <pc:docMk/>
            <pc:sldMk cId="559707056" sldId="549"/>
            <ac:grpSpMk id="27" creationId="{C916B701-F234-AC67-9E32-890CB7FC21D6}"/>
          </ac:grpSpMkLst>
        </pc:grpChg>
        <pc:grpChg chg="mod">
          <ac:chgData name="Harshraj Vijaysinh Jadeja" userId="f2de95da-44e2-464c-9b0b-c1e0e2c1c431" providerId="ADAL" clId="{55438714-FA21-1F44-9C8F-EED1DC5C619B}" dt="2024-04-08T11:00:53.955" v="1284" actId="1076"/>
          <ac:grpSpMkLst>
            <pc:docMk/>
            <pc:sldMk cId="559707056" sldId="549"/>
            <ac:grpSpMk id="30" creationId="{F1B0AC6D-2C30-1433-EFCD-04B4CBBB1541}"/>
          </ac:grpSpMkLst>
        </pc:grpChg>
        <pc:grpChg chg="mod">
          <ac:chgData name="Harshraj Vijaysinh Jadeja" userId="f2de95da-44e2-464c-9b0b-c1e0e2c1c431" providerId="ADAL" clId="{55438714-FA21-1F44-9C8F-EED1DC5C619B}" dt="2024-04-08T11:00:44.552" v="1283" actId="1076"/>
          <ac:grpSpMkLst>
            <pc:docMk/>
            <pc:sldMk cId="559707056" sldId="549"/>
            <ac:grpSpMk id="33" creationId="{88336167-FAAA-B548-4FAB-ABDF9F70576B}"/>
          </ac:grpSpMkLst>
        </pc:grpChg>
        <pc:grpChg chg="del">
          <ac:chgData name="Harshraj Vijaysinh Jadeja" userId="f2de95da-44e2-464c-9b0b-c1e0e2c1c431" providerId="ADAL" clId="{55438714-FA21-1F44-9C8F-EED1DC5C619B}" dt="2024-04-08T10:58:04.451" v="1166" actId="478"/>
          <ac:grpSpMkLst>
            <pc:docMk/>
            <pc:sldMk cId="559707056" sldId="549"/>
            <ac:grpSpMk id="36" creationId="{A9240BEF-6454-FBEE-02B4-942D4BAF38F4}"/>
          </ac:grpSpMkLst>
        </pc:grpChg>
        <pc:picChg chg="del">
          <ac:chgData name="Harshraj Vijaysinh Jadeja" userId="f2de95da-44e2-464c-9b0b-c1e0e2c1c431" providerId="ADAL" clId="{55438714-FA21-1F44-9C8F-EED1DC5C619B}" dt="2024-04-08T13:59:13.759" v="4230" actId="478"/>
          <ac:picMkLst>
            <pc:docMk/>
            <pc:sldMk cId="559707056" sldId="549"/>
            <ac:picMk id="2" creationId="{1EE40A14-3C15-0B78-1202-D22220CBF1FB}"/>
          </ac:picMkLst>
        </pc:picChg>
        <pc:picChg chg="del">
          <ac:chgData name="Harshraj Vijaysinh Jadeja" userId="f2de95da-44e2-464c-9b0b-c1e0e2c1c431" providerId="ADAL" clId="{55438714-FA21-1F44-9C8F-EED1DC5C619B}" dt="2024-04-08T08:23:32.632" v="610" actId="478"/>
          <ac:picMkLst>
            <pc:docMk/>
            <pc:sldMk cId="559707056" sldId="549"/>
            <ac:picMk id="3" creationId="{BE3D80FF-962A-16F4-F3EB-EEF9B62724A6}"/>
          </ac:picMkLst>
        </pc:picChg>
        <pc:picChg chg="add mod">
          <ac:chgData name="Harshraj Vijaysinh Jadeja" userId="f2de95da-44e2-464c-9b0b-c1e0e2c1c431" providerId="ADAL" clId="{55438714-FA21-1F44-9C8F-EED1DC5C619B}" dt="2024-04-08T13:57:48.144" v="4211"/>
          <ac:picMkLst>
            <pc:docMk/>
            <pc:sldMk cId="559707056" sldId="549"/>
            <ac:picMk id="4" creationId="{965169F8-9F36-8E57-61C7-4963BA291ECF}"/>
          </ac:picMkLst>
        </pc:picChg>
        <pc:picChg chg="mod">
          <ac:chgData name="Harshraj Vijaysinh Jadeja" userId="f2de95da-44e2-464c-9b0b-c1e0e2c1c431" providerId="ADAL" clId="{55438714-FA21-1F44-9C8F-EED1DC5C619B}" dt="2024-04-08T11:00:44.552" v="1283" actId="1076"/>
          <ac:picMkLst>
            <pc:docMk/>
            <pc:sldMk cId="559707056" sldId="549"/>
            <ac:picMk id="26" creationId="{6A972C88-AADD-BF10-BD38-514A89DD294F}"/>
          </ac:picMkLst>
        </pc:picChg>
        <pc:picChg chg="mod">
          <ac:chgData name="Harshraj Vijaysinh Jadeja" userId="f2de95da-44e2-464c-9b0b-c1e0e2c1c431" providerId="ADAL" clId="{55438714-FA21-1F44-9C8F-EED1DC5C619B}" dt="2024-04-08T11:00:53.955" v="1284" actId="1076"/>
          <ac:picMkLst>
            <pc:docMk/>
            <pc:sldMk cId="559707056" sldId="549"/>
            <ac:picMk id="42" creationId="{2C79E316-FE72-B168-4917-6369BF27CE4C}"/>
          </ac:picMkLst>
        </pc:picChg>
        <pc:picChg chg="mod">
          <ac:chgData name="Harshraj Vijaysinh Jadeja" userId="f2de95da-44e2-464c-9b0b-c1e0e2c1c431" providerId="ADAL" clId="{55438714-FA21-1F44-9C8F-EED1DC5C619B}" dt="2024-04-08T11:01:07.976" v="1285" actId="1076"/>
          <ac:picMkLst>
            <pc:docMk/>
            <pc:sldMk cId="559707056" sldId="549"/>
            <ac:picMk id="44" creationId="{989E1E48-5E10-C00A-2BF2-D487591BC4EA}"/>
          </ac:picMkLst>
        </pc:picChg>
        <pc:picChg chg="del">
          <ac:chgData name="Harshraj Vijaysinh Jadeja" userId="f2de95da-44e2-464c-9b0b-c1e0e2c1c431" providerId="ADAL" clId="{55438714-FA21-1F44-9C8F-EED1DC5C619B}" dt="2024-04-08T10:58:04.451" v="1166" actId="478"/>
          <ac:picMkLst>
            <pc:docMk/>
            <pc:sldMk cId="559707056" sldId="549"/>
            <ac:picMk id="45" creationId="{0CBC26C0-95AE-3E28-5F9A-7D55FEFAEE79}"/>
          </ac:picMkLst>
        </pc:picChg>
      </pc:sldChg>
      <pc:sldChg chg="del">
        <pc:chgData name="Harshraj Vijaysinh Jadeja" userId="f2de95da-44e2-464c-9b0b-c1e0e2c1c431" providerId="ADAL" clId="{55438714-FA21-1F44-9C8F-EED1DC5C619B}" dt="2024-04-08T08:22:35.176" v="573" actId="2696"/>
        <pc:sldMkLst>
          <pc:docMk/>
          <pc:sldMk cId="460422040" sldId="610"/>
        </pc:sldMkLst>
      </pc:sldChg>
      <pc:sldChg chg="del">
        <pc:chgData name="Harshraj Vijaysinh Jadeja" userId="f2de95da-44e2-464c-9b0b-c1e0e2c1c431" providerId="ADAL" clId="{55438714-FA21-1F44-9C8F-EED1DC5C619B}" dt="2024-04-08T08:22:35.400" v="586" actId="2696"/>
        <pc:sldMkLst>
          <pc:docMk/>
          <pc:sldMk cId="146869581" sldId="1638"/>
        </pc:sldMkLst>
      </pc:sldChg>
      <pc:sldChg chg="del">
        <pc:chgData name="Harshraj Vijaysinh Jadeja" userId="f2de95da-44e2-464c-9b0b-c1e0e2c1c431" providerId="ADAL" clId="{55438714-FA21-1F44-9C8F-EED1DC5C619B}" dt="2024-04-08T08:22:35.390" v="584" actId="2696"/>
        <pc:sldMkLst>
          <pc:docMk/>
          <pc:sldMk cId="2265975974" sldId="1640"/>
        </pc:sldMkLst>
      </pc:sldChg>
      <pc:sldChg chg="del">
        <pc:chgData name="Harshraj Vijaysinh Jadeja" userId="f2de95da-44e2-464c-9b0b-c1e0e2c1c431" providerId="ADAL" clId="{55438714-FA21-1F44-9C8F-EED1DC5C619B}" dt="2024-04-08T08:22:35.371" v="582" actId="2696"/>
        <pc:sldMkLst>
          <pc:docMk/>
          <pc:sldMk cId="1055479430" sldId="1916"/>
        </pc:sldMkLst>
      </pc:sldChg>
      <pc:sldChg chg="del">
        <pc:chgData name="Harshraj Vijaysinh Jadeja" userId="f2de95da-44e2-464c-9b0b-c1e0e2c1c431" providerId="ADAL" clId="{55438714-FA21-1F44-9C8F-EED1DC5C619B}" dt="2024-04-08T08:22:35.187" v="574" actId="2696"/>
        <pc:sldMkLst>
          <pc:docMk/>
          <pc:sldMk cId="1302835215" sldId="1917"/>
        </pc:sldMkLst>
      </pc:sldChg>
      <pc:sldChg chg="addSp delSp modSp mod">
        <pc:chgData name="Harshraj Vijaysinh Jadeja" userId="f2de95da-44e2-464c-9b0b-c1e0e2c1c431" providerId="ADAL" clId="{55438714-FA21-1F44-9C8F-EED1DC5C619B}" dt="2024-04-08T13:59:08.578" v="4228" actId="478"/>
        <pc:sldMkLst>
          <pc:docMk/>
          <pc:sldMk cId="3049921637" sldId="1920"/>
        </pc:sldMkLst>
        <pc:spChg chg="mod">
          <ac:chgData name="Harshraj Vijaysinh Jadeja" userId="f2de95da-44e2-464c-9b0b-c1e0e2c1c431" providerId="ADAL" clId="{55438714-FA21-1F44-9C8F-EED1DC5C619B}" dt="2024-04-08T11:05:07.723" v="1413" actId="1076"/>
          <ac:spMkLst>
            <pc:docMk/>
            <pc:sldMk cId="3049921637" sldId="1920"/>
            <ac:spMk id="12" creationId="{5CCEA267-63FC-7C15-F4E5-520A8EDF3360}"/>
          </ac:spMkLst>
        </pc:spChg>
        <pc:spChg chg="mod">
          <ac:chgData name="Harshraj Vijaysinh Jadeja" userId="f2de95da-44e2-464c-9b0b-c1e0e2c1c431" providerId="ADAL" clId="{55438714-FA21-1F44-9C8F-EED1DC5C619B}" dt="2024-04-08T11:05:29.653" v="1416" actId="1076"/>
          <ac:spMkLst>
            <pc:docMk/>
            <pc:sldMk cId="3049921637" sldId="1920"/>
            <ac:spMk id="13" creationId="{DED17877-6F05-6352-FCD8-1EF6F69C0AD3}"/>
          </ac:spMkLst>
        </pc:spChg>
        <pc:spChg chg="del mod">
          <ac:chgData name="Harshraj Vijaysinh Jadeja" userId="f2de95da-44e2-464c-9b0b-c1e0e2c1c431" providerId="ADAL" clId="{55438714-FA21-1F44-9C8F-EED1DC5C619B}" dt="2024-04-08T11:02:32.252" v="1398" actId="478"/>
          <ac:spMkLst>
            <pc:docMk/>
            <pc:sldMk cId="3049921637" sldId="1920"/>
            <ac:spMk id="16" creationId="{2C23022D-7A85-FCE9-A2D7-E9E5F478D449}"/>
          </ac:spMkLst>
        </pc:spChg>
        <pc:spChg chg="mod">
          <ac:chgData name="Harshraj Vijaysinh Jadeja" userId="f2de95da-44e2-464c-9b0b-c1e0e2c1c431" providerId="ADAL" clId="{55438714-FA21-1F44-9C8F-EED1DC5C619B}" dt="2024-04-08T11:11:50.508" v="2180" actId="33524"/>
          <ac:spMkLst>
            <pc:docMk/>
            <pc:sldMk cId="3049921637" sldId="1920"/>
            <ac:spMk id="19" creationId="{AE477C90-724F-CA72-CF84-8B553D0983D5}"/>
          </ac:spMkLst>
        </pc:spChg>
        <pc:spChg chg="mod">
          <ac:chgData name="Harshraj Vijaysinh Jadeja" userId="f2de95da-44e2-464c-9b0b-c1e0e2c1c431" providerId="ADAL" clId="{55438714-FA21-1F44-9C8F-EED1DC5C619B}" dt="2024-04-08T11:04:18.971" v="1412" actId="1076"/>
          <ac:spMkLst>
            <pc:docMk/>
            <pc:sldMk cId="3049921637" sldId="1920"/>
            <ac:spMk id="23" creationId="{A60025F4-F8A6-42A3-F01C-579E83771D15}"/>
          </ac:spMkLst>
        </pc:spChg>
        <pc:spChg chg="mod">
          <ac:chgData name="Harshraj Vijaysinh Jadeja" userId="f2de95da-44e2-464c-9b0b-c1e0e2c1c431" providerId="ADAL" clId="{55438714-FA21-1F44-9C8F-EED1DC5C619B}" dt="2024-04-08T11:05:35.495" v="1417" actId="1076"/>
          <ac:spMkLst>
            <pc:docMk/>
            <pc:sldMk cId="3049921637" sldId="1920"/>
            <ac:spMk id="24" creationId="{7C290977-C651-896E-96B1-3A58C91C9571}"/>
          </ac:spMkLst>
        </pc:spChg>
        <pc:spChg chg="mod">
          <ac:chgData name="Harshraj Vijaysinh Jadeja" userId="f2de95da-44e2-464c-9b0b-c1e0e2c1c431" providerId="ADAL" clId="{55438714-FA21-1F44-9C8F-EED1DC5C619B}" dt="2024-04-08T11:05:17.751" v="1414" actId="1076"/>
          <ac:spMkLst>
            <pc:docMk/>
            <pc:sldMk cId="3049921637" sldId="1920"/>
            <ac:spMk id="26" creationId="{3FF273DE-0A8F-7BEC-6E87-527AE5860AD7}"/>
          </ac:spMkLst>
        </pc:spChg>
        <pc:spChg chg="mod">
          <ac:chgData name="Harshraj Vijaysinh Jadeja" userId="f2de95da-44e2-464c-9b0b-c1e0e2c1c431" providerId="ADAL" clId="{55438714-FA21-1F44-9C8F-EED1DC5C619B}" dt="2024-04-08T11:05:24.441" v="1415" actId="1076"/>
          <ac:spMkLst>
            <pc:docMk/>
            <pc:sldMk cId="3049921637" sldId="1920"/>
            <ac:spMk id="27" creationId="{E7223BDF-F954-67CE-F5ED-413A87ACE7EF}"/>
          </ac:spMkLst>
        </pc:spChg>
        <pc:spChg chg="add del mod">
          <ac:chgData name="Harshraj Vijaysinh Jadeja" userId="f2de95da-44e2-464c-9b0b-c1e0e2c1c431" providerId="ADAL" clId="{55438714-FA21-1F44-9C8F-EED1DC5C619B}" dt="2024-04-08T11:06:53.563" v="1485"/>
          <ac:spMkLst>
            <pc:docMk/>
            <pc:sldMk cId="3049921637" sldId="1920"/>
            <ac:spMk id="29" creationId="{054B287F-4966-8626-ACD7-E35E32583D49}"/>
          </ac:spMkLst>
        </pc:spChg>
        <pc:spChg chg="add mod">
          <ac:chgData name="Harshraj Vijaysinh Jadeja" userId="f2de95da-44e2-464c-9b0b-c1e0e2c1c431" providerId="ADAL" clId="{55438714-FA21-1F44-9C8F-EED1DC5C619B}" dt="2024-04-08T11:09:11.996" v="1822" actId="1076"/>
          <ac:spMkLst>
            <pc:docMk/>
            <pc:sldMk cId="3049921637" sldId="1920"/>
            <ac:spMk id="30" creationId="{578032B1-0A70-DD81-158D-48885AA61CB2}"/>
          </ac:spMkLst>
        </pc:spChg>
        <pc:spChg chg="add mod">
          <ac:chgData name="Harshraj Vijaysinh Jadeja" userId="f2de95da-44e2-464c-9b0b-c1e0e2c1c431" providerId="ADAL" clId="{55438714-FA21-1F44-9C8F-EED1DC5C619B}" dt="2024-04-08T11:10:17.733" v="1988" actId="20577"/>
          <ac:spMkLst>
            <pc:docMk/>
            <pc:sldMk cId="3049921637" sldId="1920"/>
            <ac:spMk id="31" creationId="{F4141606-36D5-718D-4E84-F0128F23A599}"/>
          </ac:spMkLst>
        </pc:spChg>
        <pc:spChg chg="add mod">
          <ac:chgData name="Harshraj Vijaysinh Jadeja" userId="f2de95da-44e2-464c-9b0b-c1e0e2c1c431" providerId="ADAL" clId="{55438714-FA21-1F44-9C8F-EED1DC5C619B}" dt="2024-04-08T11:11:40.961" v="2179" actId="20577"/>
          <ac:spMkLst>
            <pc:docMk/>
            <pc:sldMk cId="3049921637" sldId="1920"/>
            <ac:spMk id="32" creationId="{12285064-E21F-B9D3-B853-303F0DE96F83}"/>
          </ac:spMkLst>
        </pc:spChg>
        <pc:spChg chg="mod">
          <ac:chgData name="Harshraj Vijaysinh Jadeja" userId="f2de95da-44e2-464c-9b0b-c1e0e2c1c431" providerId="ADAL" clId="{55438714-FA21-1F44-9C8F-EED1DC5C619B}" dt="2024-04-08T11:02:20.188" v="1394" actId="20577"/>
          <ac:spMkLst>
            <pc:docMk/>
            <pc:sldMk cId="3049921637" sldId="1920"/>
            <ac:spMk id="101" creationId="{AFE65824-349A-AA73-63F3-1FAFFB7031ED}"/>
          </ac:spMkLst>
        </pc:spChg>
        <pc:grpChg chg="add mod">
          <ac:chgData name="Harshraj Vijaysinh Jadeja" userId="f2de95da-44e2-464c-9b0b-c1e0e2c1c431" providerId="ADAL" clId="{55438714-FA21-1F44-9C8F-EED1DC5C619B}" dt="2024-04-08T11:05:07.723" v="1413" actId="1076"/>
          <ac:grpSpMkLst>
            <pc:docMk/>
            <pc:sldMk cId="3049921637" sldId="1920"/>
            <ac:grpSpMk id="11" creationId="{DFEBCC84-3655-A47E-37A9-C80946FB9A61}"/>
          </ac:grpSpMkLst>
        </pc:grpChg>
        <pc:grpChg chg="add mod">
          <ac:chgData name="Harshraj Vijaysinh Jadeja" userId="f2de95da-44e2-464c-9b0b-c1e0e2c1c431" providerId="ADAL" clId="{55438714-FA21-1F44-9C8F-EED1DC5C619B}" dt="2024-04-08T11:04:18.971" v="1412" actId="1076"/>
          <ac:grpSpMkLst>
            <pc:docMk/>
            <pc:sldMk cId="3049921637" sldId="1920"/>
            <ac:grpSpMk id="22" creationId="{24007636-C475-1829-20A5-DC21A665A807}"/>
          </ac:grpSpMkLst>
        </pc:grpChg>
        <pc:grpChg chg="add mod">
          <ac:chgData name="Harshraj Vijaysinh Jadeja" userId="f2de95da-44e2-464c-9b0b-c1e0e2c1c431" providerId="ADAL" clId="{55438714-FA21-1F44-9C8F-EED1DC5C619B}" dt="2024-04-08T11:05:17.751" v="1414" actId="1076"/>
          <ac:grpSpMkLst>
            <pc:docMk/>
            <pc:sldMk cId="3049921637" sldId="1920"/>
            <ac:grpSpMk id="25" creationId="{901BDC90-C6F4-86E3-387C-1C1087C74BE0}"/>
          </ac:grpSpMkLst>
        </pc:grpChg>
        <pc:picChg chg="del">
          <ac:chgData name="Harshraj Vijaysinh Jadeja" userId="f2de95da-44e2-464c-9b0b-c1e0e2c1c431" providerId="ADAL" clId="{55438714-FA21-1F44-9C8F-EED1DC5C619B}" dt="2024-04-08T13:59:08.578" v="4228" actId="478"/>
          <ac:picMkLst>
            <pc:docMk/>
            <pc:sldMk cId="3049921637" sldId="1920"/>
            <ac:picMk id="2" creationId="{D6A9A9C9-AB71-FC2E-5EB2-BD9737FD3C64}"/>
          </ac:picMkLst>
        </pc:picChg>
        <pc:picChg chg="del">
          <ac:chgData name="Harshraj Vijaysinh Jadeja" userId="f2de95da-44e2-464c-9b0b-c1e0e2c1c431" providerId="ADAL" clId="{55438714-FA21-1F44-9C8F-EED1DC5C619B}" dt="2024-04-08T08:23:28.269" v="609" actId="478"/>
          <ac:picMkLst>
            <pc:docMk/>
            <pc:sldMk cId="3049921637" sldId="1920"/>
            <ac:picMk id="3" creationId="{8A7F8569-67EF-AEF3-0FDB-200D4DA2745C}"/>
          </ac:picMkLst>
        </pc:picChg>
        <pc:picChg chg="del">
          <ac:chgData name="Harshraj Vijaysinh Jadeja" userId="f2de95da-44e2-464c-9b0b-c1e0e2c1c431" providerId="ADAL" clId="{55438714-FA21-1F44-9C8F-EED1DC5C619B}" dt="2024-04-08T11:02:22.747" v="1396" actId="478"/>
          <ac:picMkLst>
            <pc:docMk/>
            <pc:sldMk cId="3049921637" sldId="1920"/>
            <ac:picMk id="4" creationId="{9DA4A5CA-EF9B-89D0-6EB9-F47A20E179DA}"/>
          </ac:picMkLst>
        </pc:picChg>
        <pc:picChg chg="del">
          <ac:chgData name="Harshraj Vijaysinh Jadeja" userId="f2de95da-44e2-464c-9b0b-c1e0e2c1c431" providerId="ADAL" clId="{55438714-FA21-1F44-9C8F-EED1DC5C619B}" dt="2024-04-08T11:02:21.650" v="1395" actId="478"/>
          <ac:picMkLst>
            <pc:docMk/>
            <pc:sldMk cId="3049921637" sldId="1920"/>
            <ac:picMk id="15" creationId="{054686B1-EFE2-D087-8F9B-51118531B22D}"/>
          </ac:picMkLst>
        </pc:picChg>
        <pc:picChg chg="add mod">
          <ac:chgData name="Harshraj Vijaysinh Jadeja" userId="f2de95da-44e2-464c-9b0b-c1e0e2c1c431" providerId="ADAL" clId="{55438714-FA21-1F44-9C8F-EED1DC5C619B}" dt="2024-04-08T11:05:07.723" v="1413" actId="1076"/>
          <ac:picMkLst>
            <pc:docMk/>
            <pc:sldMk cId="3049921637" sldId="1920"/>
            <ac:picMk id="20" creationId="{26581DDB-774D-D69E-0D16-EC4C3F79466A}"/>
          </ac:picMkLst>
        </pc:picChg>
        <pc:picChg chg="add mod">
          <ac:chgData name="Harshraj Vijaysinh Jadeja" userId="f2de95da-44e2-464c-9b0b-c1e0e2c1c431" providerId="ADAL" clId="{55438714-FA21-1F44-9C8F-EED1DC5C619B}" dt="2024-04-08T11:04:18.971" v="1412" actId="1076"/>
          <ac:picMkLst>
            <pc:docMk/>
            <pc:sldMk cId="3049921637" sldId="1920"/>
            <ac:picMk id="21" creationId="{E16BBDCD-4A5F-A528-813D-47DD747422EA}"/>
          </ac:picMkLst>
        </pc:picChg>
        <pc:picChg chg="add mod">
          <ac:chgData name="Harshraj Vijaysinh Jadeja" userId="f2de95da-44e2-464c-9b0b-c1e0e2c1c431" providerId="ADAL" clId="{55438714-FA21-1F44-9C8F-EED1DC5C619B}" dt="2024-04-08T11:05:17.751" v="1414" actId="1076"/>
          <ac:picMkLst>
            <pc:docMk/>
            <pc:sldMk cId="3049921637" sldId="1920"/>
            <ac:picMk id="28" creationId="{91F2329C-CF88-C1F2-56F6-5BBA1D2CD981}"/>
          </ac:picMkLst>
        </pc:picChg>
        <pc:picChg chg="add mod">
          <ac:chgData name="Harshraj Vijaysinh Jadeja" userId="f2de95da-44e2-464c-9b0b-c1e0e2c1c431" providerId="ADAL" clId="{55438714-FA21-1F44-9C8F-EED1DC5C619B}" dt="2024-04-08T13:57:56.881" v="4213"/>
          <ac:picMkLst>
            <pc:docMk/>
            <pc:sldMk cId="3049921637" sldId="1920"/>
            <ac:picMk id="33" creationId="{7096F4A5-29E4-07E5-C8CF-2D9AB0FAFF25}"/>
          </ac:picMkLst>
        </pc:picChg>
      </pc:sldChg>
      <pc:sldChg chg="del">
        <pc:chgData name="Harshraj Vijaysinh Jadeja" userId="f2de95da-44e2-464c-9b0b-c1e0e2c1c431" providerId="ADAL" clId="{55438714-FA21-1F44-9C8F-EED1DC5C619B}" dt="2024-04-08T08:22:35.462" v="594" actId="2696"/>
        <pc:sldMkLst>
          <pc:docMk/>
          <pc:sldMk cId="361312232" sldId="1921"/>
        </pc:sldMkLst>
      </pc:sldChg>
      <pc:sldChg chg="del">
        <pc:chgData name="Harshraj Vijaysinh Jadeja" userId="f2de95da-44e2-464c-9b0b-c1e0e2c1c431" providerId="ADAL" clId="{55438714-FA21-1F44-9C8F-EED1DC5C619B}" dt="2024-04-08T08:22:35.384" v="583" actId="2696"/>
        <pc:sldMkLst>
          <pc:docMk/>
          <pc:sldMk cId="2094283612" sldId="1924"/>
        </pc:sldMkLst>
      </pc:sldChg>
      <pc:sldChg chg="del">
        <pc:chgData name="Harshraj Vijaysinh Jadeja" userId="f2de95da-44e2-464c-9b0b-c1e0e2c1c431" providerId="ADAL" clId="{55438714-FA21-1F44-9C8F-EED1DC5C619B}" dt="2024-04-08T08:22:35.402" v="587" actId="2696"/>
        <pc:sldMkLst>
          <pc:docMk/>
          <pc:sldMk cId="4005423308" sldId="1925"/>
        </pc:sldMkLst>
      </pc:sldChg>
      <pc:sldChg chg="addSp delSp modSp mod">
        <pc:chgData name="Harshraj Vijaysinh Jadeja" userId="f2de95da-44e2-464c-9b0b-c1e0e2c1c431" providerId="ADAL" clId="{55438714-FA21-1F44-9C8F-EED1DC5C619B}" dt="2024-04-08T13:59:11.425" v="4229" actId="478"/>
        <pc:sldMkLst>
          <pc:docMk/>
          <pc:sldMk cId="3195636353" sldId="1927"/>
        </pc:sldMkLst>
        <pc:spChg chg="mod">
          <ac:chgData name="Harshraj Vijaysinh Jadeja" userId="f2de95da-44e2-464c-9b0b-c1e0e2c1c431" providerId="ADAL" clId="{55438714-FA21-1F44-9C8F-EED1DC5C619B}" dt="2024-04-08T11:01:47.849" v="1337" actId="1076"/>
          <ac:spMkLst>
            <pc:docMk/>
            <pc:sldMk cId="3195636353" sldId="1927"/>
            <ac:spMk id="16" creationId="{331FFB08-7F57-6C87-663C-73D179A4F40A}"/>
          </ac:spMkLst>
        </pc:spChg>
        <pc:spChg chg="mod">
          <ac:chgData name="Harshraj Vijaysinh Jadeja" userId="f2de95da-44e2-464c-9b0b-c1e0e2c1c431" providerId="ADAL" clId="{55438714-FA21-1F44-9C8F-EED1DC5C619B}" dt="2024-04-08T10:58:46.693" v="1207" actId="20577"/>
          <ac:spMkLst>
            <pc:docMk/>
            <pc:sldMk cId="3195636353" sldId="1927"/>
            <ac:spMk id="25" creationId="{A1CE7CFF-ED8D-8B8F-00D4-4B0211A07674}"/>
          </ac:spMkLst>
        </pc:spChg>
        <pc:spChg chg="mod">
          <ac:chgData name="Harshraj Vijaysinh Jadeja" userId="f2de95da-44e2-464c-9b0b-c1e0e2c1c431" providerId="ADAL" clId="{55438714-FA21-1F44-9C8F-EED1DC5C619B}" dt="2024-04-08T10:58:57.729" v="1220" actId="20577"/>
          <ac:spMkLst>
            <pc:docMk/>
            <pc:sldMk cId="3195636353" sldId="1927"/>
            <ac:spMk id="103" creationId="{779AB937-25A3-BCA4-DB08-42C8824E8A61}"/>
          </ac:spMkLst>
        </pc:spChg>
        <pc:spChg chg="mod">
          <ac:chgData name="Harshraj Vijaysinh Jadeja" userId="f2de95da-44e2-464c-9b0b-c1e0e2c1c431" providerId="ADAL" clId="{55438714-FA21-1F44-9C8F-EED1DC5C619B}" dt="2024-04-08T10:59:10.229" v="1240" actId="20577"/>
          <ac:spMkLst>
            <pc:docMk/>
            <pc:sldMk cId="3195636353" sldId="1927"/>
            <ac:spMk id="118" creationId="{635A26B5-595E-EAF1-4EE7-3FC082F34941}"/>
          </ac:spMkLst>
        </pc:spChg>
        <pc:spChg chg="mod">
          <ac:chgData name="Harshraj Vijaysinh Jadeja" userId="f2de95da-44e2-464c-9b0b-c1e0e2c1c431" providerId="ADAL" clId="{55438714-FA21-1F44-9C8F-EED1DC5C619B}" dt="2024-04-08T10:59:15.366" v="1241" actId="20577"/>
          <ac:spMkLst>
            <pc:docMk/>
            <pc:sldMk cId="3195636353" sldId="1927"/>
            <ac:spMk id="119" creationId="{442F8C80-11AD-8572-82A2-5CB5EA2C12AF}"/>
          </ac:spMkLst>
        </pc:spChg>
        <pc:spChg chg="mod">
          <ac:chgData name="Harshraj Vijaysinh Jadeja" userId="f2de95da-44e2-464c-9b0b-c1e0e2c1c431" providerId="ADAL" clId="{55438714-FA21-1F44-9C8F-EED1DC5C619B}" dt="2024-04-08T10:59:22.210" v="1252" actId="20577"/>
          <ac:spMkLst>
            <pc:docMk/>
            <pc:sldMk cId="3195636353" sldId="1927"/>
            <ac:spMk id="135" creationId="{E0B75502-4305-9A30-7D8E-6A470EFEF702}"/>
          </ac:spMkLst>
        </pc:spChg>
        <pc:spChg chg="mod">
          <ac:chgData name="Harshraj Vijaysinh Jadeja" userId="f2de95da-44e2-464c-9b0b-c1e0e2c1c431" providerId="ADAL" clId="{55438714-FA21-1F44-9C8F-EED1DC5C619B}" dt="2024-04-08T10:59:41.944" v="1271" actId="1076"/>
          <ac:spMkLst>
            <pc:docMk/>
            <pc:sldMk cId="3195636353" sldId="1927"/>
            <ac:spMk id="137" creationId="{C6AEDA69-F17D-ECA6-2645-B4E44E936EB3}"/>
          </ac:spMkLst>
        </pc:spChg>
        <pc:spChg chg="mod">
          <ac:chgData name="Harshraj Vijaysinh Jadeja" userId="f2de95da-44e2-464c-9b0b-c1e0e2c1c431" providerId="ADAL" clId="{55438714-FA21-1F44-9C8F-EED1DC5C619B}" dt="2024-04-08T11:01:40.663" v="1335" actId="20577"/>
          <ac:spMkLst>
            <pc:docMk/>
            <pc:sldMk cId="3195636353" sldId="1927"/>
            <ac:spMk id="1037" creationId="{B65DE3F0-22EC-42F7-AB4B-41761423B733}"/>
          </ac:spMkLst>
        </pc:spChg>
        <pc:spChg chg="mod">
          <ac:chgData name="Harshraj Vijaysinh Jadeja" userId="f2de95da-44e2-464c-9b0b-c1e0e2c1c431" providerId="ADAL" clId="{55438714-FA21-1F44-9C8F-EED1DC5C619B}" dt="2024-04-08T11:01:45.421" v="1336" actId="1076"/>
          <ac:spMkLst>
            <pc:docMk/>
            <pc:sldMk cId="3195636353" sldId="1927"/>
            <ac:spMk id="1039" creationId="{A82E025A-6F56-4ACC-EBA1-52A26892CE32}"/>
          </ac:spMkLst>
        </pc:spChg>
        <pc:picChg chg="del">
          <ac:chgData name="Harshraj Vijaysinh Jadeja" userId="f2de95da-44e2-464c-9b0b-c1e0e2c1c431" providerId="ADAL" clId="{55438714-FA21-1F44-9C8F-EED1DC5C619B}" dt="2024-04-08T13:59:11.425" v="4229" actId="478"/>
          <ac:picMkLst>
            <pc:docMk/>
            <pc:sldMk cId="3195636353" sldId="1927"/>
            <ac:picMk id="2" creationId="{CF816733-A4B6-45DD-FCB5-5F98F36E3967}"/>
          </ac:picMkLst>
        </pc:picChg>
        <pc:picChg chg="del">
          <ac:chgData name="Harshraj Vijaysinh Jadeja" userId="f2de95da-44e2-464c-9b0b-c1e0e2c1c431" providerId="ADAL" clId="{55438714-FA21-1F44-9C8F-EED1DC5C619B}" dt="2024-04-08T08:23:23.542" v="608" actId="478"/>
          <ac:picMkLst>
            <pc:docMk/>
            <pc:sldMk cId="3195636353" sldId="1927"/>
            <ac:picMk id="3" creationId="{B2A91B03-2E39-4E0D-FD55-A0A4D62D5B6F}"/>
          </ac:picMkLst>
        </pc:picChg>
        <pc:picChg chg="del">
          <ac:chgData name="Harshraj Vijaysinh Jadeja" userId="f2de95da-44e2-464c-9b0b-c1e0e2c1c431" providerId="ADAL" clId="{55438714-FA21-1F44-9C8F-EED1DC5C619B}" dt="2024-04-08T10:59:50.196" v="1272" actId="478"/>
          <ac:picMkLst>
            <pc:docMk/>
            <pc:sldMk cId="3195636353" sldId="1927"/>
            <ac:picMk id="4" creationId="{D8184166-E2BF-AB35-B605-965FC3232DAA}"/>
          </ac:picMkLst>
        </pc:picChg>
        <pc:picChg chg="add mod">
          <ac:chgData name="Harshraj Vijaysinh Jadeja" userId="f2de95da-44e2-464c-9b0b-c1e0e2c1c431" providerId="ADAL" clId="{55438714-FA21-1F44-9C8F-EED1DC5C619B}" dt="2024-04-08T13:57:50.127" v="4212"/>
          <ac:picMkLst>
            <pc:docMk/>
            <pc:sldMk cId="3195636353" sldId="1927"/>
            <ac:picMk id="11" creationId="{D9461B10-5873-8DCB-6796-2CC68DB71558}"/>
          </ac:picMkLst>
        </pc:picChg>
        <pc:picChg chg="del">
          <ac:chgData name="Harshraj Vijaysinh Jadeja" userId="f2de95da-44e2-464c-9b0b-c1e0e2c1c431" providerId="ADAL" clId="{55438714-FA21-1F44-9C8F-EED1DC5C619B}" dt="2024-04-08T10:59:53.048" v="1273" actId="478"/>
          <ac:picMkLst>
            <pc:docMk/>
            <pc:sldMk cId="3195636353" sldId="1927"/>
            <ac:picMk id="15" creationId="{494931B0-AEDD-AAAF-D629-66FD827B214B}"/>
          </ac:picMkLst>
        </pc:picChg>
        <pc:picChg chg="mod">
          <ac:chgData name="Harshraj Vijaysinh Jadeja" userId="f2de95da-44e2-464c-9b0b-c1e0e2c1c431" providerId="ADAL" clId="{55438714-FA21-1F44-9C8F-EED1DC5C619B}" dt="2024-04-08T11:00:01.903" v="1276" actId="1076"/>
          <ac:picMkLst>
            <pc:docMk/>
            <pc:sldMk cId="3195636353" sldId="1927"/>
            <ac:picMk id="1036" creationId="{ABBD7B20-8DE0-8AC5-D59E-AA46EAA17AF8}"/>
          </ac:picMkLst>
        </pc:picChg>
      </pc:sldChg>
      <pc:sldChg chg="del">
        <pc:chgData name="Harshraj Vijaysinh Jadeja" userId="f2de95da-44e2-464c-9b0b-c1e0e2c1c431" providerId="ADAL" clId="{55438714-FA21-1F44-9C8F-EED1DC5C619B}" dt="2024-04-08T08:22:35.351" v="579" actId="2696"/>
        <pc:sldMkLst>
          <pc:docMk/>
          <pc:sldMk cId="722935792" sldId="1930"/>
        </pc:sldMkLst>
      </pc:sldChg>
      <pc:sldChg chg="del">
        <pc:chgData name="Harshraj Vijaysinh Jadeja" userId="f2de95da-44e2-464c-9b0b-c1e0e2c1c431" providerId="ADAL" clId="{55438714-FA21-1F44-9C8F-EED1DC5C619B}" dt="2024-04-08T08:22:35.188" v="575" actId="2696"/>
        <pc:sldMkLst>
          <pc:docMk/>
          <pc:sldMk cId="1427157870" sldId="1935"/>
        </pc:sldMkLst>
      </pc:sldChg>
      <pc:sldChg chg="del">
        <pc:chgData name="Harshraj Vijaysinh Jadeja" userId="f2de95da-44e2-464c-9b0b-c1e0e2c1c431" providerId="ADAL" clId="{55438714-FA21-1F44-9C8F-EED1DC5C619B}" dt="2024-04-08T08:22:35.417" v="589" actId="2696"/>
        <pc:sldMkLst>
          <pc:docMk/>
          <pc:sldMk cId="3730543390" sldId="1936"/>
        </pc:sldMkLst>
      </pc:sldChg>
      <pc:sldChg chg="del">
        <pc:chgData name="Harshraj Vijaysinh Jadeja" userId="f2de95da-44e2-464c-9b0b-c1e0e2c1c431" providerId="ADAL" clId="{55438714-FA21-1F44-9C8F-EED1DC5C619B}" dt="2024-04-08T08:22:35.482" v="597" actId="2696"/>
        <pc:sldMkLst>
          <pc:docMk/>
          <pc:sldMk cId="1241550879" sldId="1937"/>
        </pc:sldMkLst>
      </pc:sldChg>
      <pc:sldChg chg="del">
        <pc:chgData name="Harshraj Vijaysinh Jadeja" userId="f2de95da-44e2-464c-9b0b-c1e0e2c1c431" providerId="ADAL" clId="{55438714-FA21-1F44-9C8F-EED1DC5C619B}" dt="2024-04-08T08:22:35.459" v="592" actId="2696"/>
        <pc:sldMkLst>
          <pc:docMk/>
          <pc:sldMk cId="2593675041" sldId="1938"/>
        </pc:sldMkLst>
      </pc:sldChg>
      <pc:sldChg chg="del">
        <pc:chgData name="Harshraj Vijaysinh Jadeja" userId="f2de95da-44e2-464c-9b0b-c1e0e2c1c431" providerId="ADAL" clId="{55438714-FA21-1F44-9C8F-EED1DC5C619B}" dt="2024-04-08T08:22:35.489" v="600" actId="2696"/>
        <pc:sldMkLst>
          <pc:docMk/>
          <pc:sldMk cId="664344943" sldId="1939"/>
        </pc:sldMkLst>
      </pc:sldChg>
      <pc:sldChg chg="del">
        <pc:chgData name="Harshraj Vijaysinh Jadeja" userId="f2de95da-44e2-464c-9b0b-c1e0e2c1c431" providerId="ADAL" clId="{55438714-FA21-1F44-9C8F-EED1DC5C619B}" dt="2024-04-08T08:22:35.394" v="585" actId="2696"/>
        <pc:sldMkLst>
          <pc:docMk/>
          <pc:sldMk cId="1797853197" sldId="1940"/>
        </pc:sldMkLst>
      </pc:sldChg>
      <pc:sldChg chg="del">
        <pc:chgData name="Harshraj Vijaysinh Jadeja" userId="f2de95da-44e2-464c-9b0b-c1e0e2c1c431" providerId="ADAL" clId="{55438714-FA21-1F44-9C8F-EED1DC5C619B}" dt="2024-04-08T08:22:35.438" v="590" actId="2696"/>
        <pc:sldMkLst>
          <pc:docMk/>
          <pc:sldMk cId="1394774691" sldId="1941"/>
        </pc:sldMkLst>
      </pc:sldChg>
      <pc:sldChg chg="del">
        <pc:chgData name="Harshraj Vijaysinh Jadeja" userId="f2de95da-44e2-464c-9b0b-c1e0e2c1c431" providerId="ADAL" clId="{55438714-FA21-1F44-9C8F-EED1DC5C619B}" dt="2024-04-08T08:22:35.343" v="578" actId="2696"/>
        <pc:sldMkLst>
          <pc:docMk/>
          <pc:sldMk cId="3658226882" sldId="1942"/>
        </pc:sldMkLst>
      </pc:sldChg>
      <pc:sldChg chg="del">
        <pc:chgData name="Harshraj Vijaysinh Jadeja" userId="f2de95da-44e2-464c-9b0b-c1e0e2c1c431" providerId="ADAL" clId="{55438714-FA21-1F44-9C8F-EED1DC5C619B}" dt="2024-04-08T08:22:35.486" v="599" actId="2696"/>
        <pc:sldMkLst>
          <pc:docMk/>
          <pc:sldMk cId="3260425447" sldId="1943"/>
        </pc:sldMkLst>
      </pc:sldChg>
      <pc:sldChg chg="del">
        <pc:chgData name="Harshraj Vijaysinh Jadeja" userId="f2de95da-44e2-464c-9b0b-c1e0e2c1c431" providerId="ADAL" clId="{55438714-FA21-1F44-9C8F-EED1DC5C619B}" dt="2024-04-08T08:22:35.366" v="580" actId="2696"/>
        <pc:sldMkLst>
          <pc:docMk/>
          <pc:sldMk cId="1661716008" sldId="1945"/>
        </pc:sldMkLst>
      </pc:sldChg>
      <pc:sldChg chg="del">
        <pc:chgData name="Harshraj Vijaysinh Jadeja" userId="f2de95da-44e2-464c-9b0b-c1e0e2c1c431" providerId="ADAL" clId="{55438714-FA21-1F44-9C8F-EED1DC5C619B}" dt="2024-04-08T08:22:35.407" v="588" actId="2696"/>
        <pc:sldMkLst>
          <pc:docMk/>
          <pc:sldMk cId="2246230252" sldId="1948"/>
        </pc:sldMkLst>
      </pc:sldChg>
      <pc:sldChg chg="del">
        <pc:chgData name="Harshraj Vijaysinh Jadeja" userId="f2de95da-44e2-464c-9b0b-c1e0e2c1c431" providerId="ADAL" clId="{55438714-FA21-1F44-9C8F-EED1DC5C619B}" dt="2024-04-08T08:22:35.463" v="595" actId="2696"/>
        <pc:sldMkLst>
          <pc:docMk/>
          <pc:sldMk cId="532555397" sldId="1950"/>
        </pc:sldMkLst>
      </pc:sldChg>
      <pc:sldChg chg="del">
        <pc:chgData name="Harshraj Vijaysinh Jadeja" userId="f2de95da-44e2-464c-9b0b-c1e0e2c1c431" providerId="ADAL" clId="{55438714-FA21-1F44-9C8F-EED1DC5C619B}" dt="2024-04-08T08:22:35.460" v="593" actId="2696"/>
        <pc:sldMkLst>
          <pc:docMk/>
          <pc:sldMk cId="2683240935" sldId="1951"/>
        </pc:sldMkLst>
      </pc:sldChg>
      <pc:sldChg chg="del">
        <pc:chgData name="Harshraj Vijaysinh Jadeja" userId="f2de95da-44e2-464c-9b0b-c1e0e2c1c431" providerId="ADAL" clId="{55438714-FA21-1F44-9C8F-EED1DC5C619B}" dt="2024-04-08T08:22:35.476" v="596" actId="2696"/>
        <pc:sldMkLst>
          <pc:docMk/>
          <pc:sldMk cId="3706380203" sldId="1952"/>
        </pc:sldMkLst>
      </pc:sldChg>
      <pc:sldChg chg="addSp delSp modSp add del mod modTransition delAnim">
        <pc:chgData name="Harshraj Vijaysinh Jadeja" userId="f2de95da-44e2-464c-9b0b-c1e0e2c1c431" providerId="ADAL" clId="{55438714-FA21-1F44-9C8F-EED1DC5C619B}" dt="2024-04-08T14:07:22.852" v="4251" actId="478"/>
        <pc:sldMkLst>
          <pc:docMk/>
          <pc:sldMk cId="3653818554" sldId="1953"/>
        </pc:sldMkLst>
        <pc:spChg chg="del">
          <ac:chgData name="Harshraj Vijaysinh Jadeja" userId="f2de95da-44e2-464c-9b0b-c1e0e2c1c431" providerId="ADAL" clId="{55438714-FA21-1F44-9C8F-EED1DC5C619B}" dt="2024-04-08T02:03:59.389" v="0" actId="478"/>
          <ac:spMkLst>
            <pc:docMk/>
            <pc:sldMk cId="3653818554" sldId="1953"/>
            <ac:spMk id="7" creationId="{C101B75A-C8B3-CCEC-5122-B44BA72996B6}"/>
          </ac:spMkLst>
        </pc:spChg>
        <pc:spChg chg="add del mod topLvl">
          <ac:chgData name="Harshraj Vijaysinh Jadeja" userId="f2de95da-44e2-464c-9b0b-c1e0e2c1c431" providerId="ADAL" clId="{55438714-FA21-1F44-9C8F-EED1DC5C619B}" dt="2024-04-08T02:04:47.321" v="8" actId="478"/>
          <ac:spMkLst>
            <pc:docMk/>
            <pc:sldMk cId="3653818554" sldId="1953"/>
            <ac:spMk id="9" creationId="{5DBEE291-0EF8-CF4C-DAB7-55586219A30F}"/>
          </ac:spMkLst>
        </pc:spChg>
        <pc:spChg chg="add del mod topLvl">
          <ac:chgData name="Harshraj Vijaysinh Jadeja" userId="f2de95da-44e2-464c-9b0b-c1e0e2c1c431" providerId="ADAL" clId="{55438714-FA21-1F44-9C8F-EED1DC5C619B}" dt="2024-04-08T02:04:47.321" v="8" actId="478"/>
          <ac:spMkLst>
            <pc:docMk/>
            <pc:sldMk cId="3653818554" sldId="1953"/>
            <ac:spMk id="10" creationId="{6E144313-3A4C-3B2D-4AF8-DFBCDF6F4896}"/>
          </ac:spMkLst>
        </pc:spChg>
        <pc:spChg chg="mod">
          <ac:chgData name="Harshraj Vijaysinh Jadeja" userId="f2de95da-44e2-464c-9b0b-c1e0e2c1c431" providerId="ADAL" clId="{55438714-FA21-1F44-9C8F-EED1DC5C619B}" dt="2024-04-08T07:56:11.015" v="532" actId="207"/>
          <ac:spMkLst>
            <pc:docMk/>
            <pc:sldMk cId="3653818554" sldId="1953"/>
            <ac:spMk id="13" creationId="{5F4DC56A-CC25-B2A9-FD04-3A692896EFEB}"/>
          </ac:spMkLst>
        </pc:spChg>
        <pc:spChg chg="del mod">
          <ac:chgData name="Harshraj Vijaysinh Jadeja" userId="f2de95da-44e2-464c-9b0b-c1e0e2c1c431" providerId="ADAL" clId="{55438714-FA21-1F44-9C8F-EED1DC5C619B}" dt="2024-04-08T07:53:43.457" v="490" actId="478"/>
          <ac:spMkLst>
            <pc:docMk/>
            <pc:sldMk cId="3653818554" sldId="1953"/>
            <ac:spMk id="14" creationId="{723A57AE-72BF-2DD8-520D-1D81327C2831}"/>
          </ac:spMkLst>
        </pc:spChg>
        <pc:spChg chg="del">
          <ac:chgData name="Harshraj Vijaysinh Jadeja" userId="f2de95da-44e2-464c-9b0b-c1e0e2c1c431" providerId="ADAL" clId="{55438714-FA21-1F44-9C8F-EED1DC5C619B}" dt="2024-04-08T13:56:44.912" v="4198" actId="478"/>
          <ac:spMkLst>
            <pc:docMk/>
            <pc:sldMk cId="3653818554" sldId="1953"/>
            <ac:spMk id="48" creationId="{00000000-0000-0000-0000-000000000000}"/>
          </ac:spMkLst>
        </pc:spChg>
        <pc:grpChg chg="add del mod">
          <ac:chgData name="Harshraj Vijaysinh Jadeja" userId="f2de95da-44e2-464c-9b0b-c1e0e2c1c431" providerId="ADAL" clId="{55438714-FA21-1F44-9C8F-EED1DC5C619B}" dt="2024-04-08T07:52:48.998" v="479" actId="478"/>
          <ac:grpSpMkLst>
            <pc:docMk/>
            <pc:sldMk cId="3653818554" sldId="1953"/>
            <ac:grpSpMk id="8" creationId="{880B55A7-6B22-4C61-3A8F-E37980482063}"/>
          </ac:grpSpMkLst>
        </pc:grpChg>
        <pc:picChg chg="add del mod">
          <ac:chgData name="Harshraj Vijaysinh Jadeja" userId="f2de95da-44e2-464c-9b0b-c1e0e2c1c431" providerId="ADAL" clId="{55438714-FA21-1F44-9C8F-EED1DC5C619B}" dt="2024-04-08T07:54:08.862" v="497" actId="478"/>
          <ac:picMkLst>
            <pc:docMk/>
            <pc:sldMk cId="3653818554" sldId="1953"/>
            <ac:picMk id="3" creationId="{4E14717C-A66B-C26C-05DF-B571918F4039}"/>
          </ac:picMkLst>
        </pc:picChg>
        <pc:picChg chg="add del mod">
          <ac:chgData name="Harshraj Vijaysinh Jadeja" userId="f2de95da-44e2-464c-9b0b-c1e0e2c1c431" providerId="ADAL" clId="{55438714-FA21-1F44-9C8F-EED1DC5C619B}" dt="2024-04-08T14:05:20.804" v="4248" actId="478"/>
          <ac:picMkLst>
            <pc:docMk/>
            <pc:sldMk cId="3653818554" sldId="1953"/>
            <ac:picMk id="4" creationId="{4F7CDC93-3C92-56E5-3CAA-D3F0DEBE51E5}"/>
          </ac:picMkLst>
        </pc:picChg>
        <pc:picChg chg="del mod">
          <ac:chgData name="Harshraj Vijaysinh Jadeja" userId="f2de95da-44e2-464c-9b0b-c1e0e2c1c431" providerId="ADAL" clId="{55438714-FA21-1F44-9C8F-EED1DC5C619B}" dt="2024-04-08T07:56:22.973" v="534" actId="478"/>
          <ac:picMkLst>
            <pc:docMk/>
            <pc:sldMk cId="3653818554" sldId="1953"/>
            <ac:picMk id="4" creationId="{711914F0-04D1-7666-7EB2-0588B4B95230}"/>
          </ac:picMkLst>
        </pc:picChg>
        <pc:picChg chg="add mod">
          <ac:chgData name="Harshraj Vijaysinh Jadeja" userId="f2de95da-44e2-464c-9b0b-c1e0e2c1c431" providerId="ADAL" clId="{55438714-FA21-1F44-9C8F-EED1DC5C619B}" dt="2024-04-08T07:54:23.725" v="501" actId="14100"/>
          <ac:picMkLst>
            <pc:docMk/>
            <pc:sldMk cId="3653818554" sldId="1953"/>
            <ac:picMk id="5" creationId="{DDAC3B4C-168A-79B0-80BC-F5C23D049425}"/>
          </ac:picMkLst>
        </pc:picChg>
        <pc:picChg chg="del mod">
          <ac:chgData name="Harshraj Vijaysinh Jadeja" userId="f2de95da-44e2-464c-9b0b-c1e0e2c1c431" providerId="ADAL" clId="{55438714-FA21-1F44-9C8F-EED1DC5C619B}" dt="2024-04-08T07:52:46.839" v="477" actId="478"/>
          <ac:picMkLst>
            <pc:docMk/>
            <pc:sldMk cId="3653818554" sldId="1953"/>
            <ac:picMk id="6" creationId="{81270E7D-0DB7-2AAD-4BCC-A378E5C69357}"/>
          </ac:picMkLst>
        </pc:picChg>
        <pc:picChg chg="add del mod">
          <ac:chgData name="Harshraj Vijaysinh Jadeja" userId="f2de95da-44e2-464c-9b0b-c1e0e2c1c431" providerId="ADAL" clId="{55438714-FA21-1F44-9C8F-EED1DC5C619B}" dt="2024-04-08T07:57:17.338" v="539" actId="478"/>
          <ac:picMkLst>
            <pc:docMk/>
            <pc:sldMk cId="3653818554" sldId="1953"/>
            <ac:picMk id="7" creationId="{91AED484-E60A-6A84-DC14-83C3554DCCC6}"/>
          </ac:picMkLst>
        </pc:picChg>
        <pc:picChg chg="add del mod">
          <ac:chgData name="Harshraj Vijaysinh Jadeja" userId="f2de95da-44e2-464c-9b0b-c1e0e2c1c431" providerId="ADAL" clId="{55438714-FA21-1F44-9C8F-EED1DC5C619B}" dt="2024-04-08T14:07:22.852" v="4251" actId="478"/>
          <ac:picMkLst>
            <pc:docMk/>
            <pc:sldMk cId="3653818554" sldId="1953"/>
            <ac:picMk id="8" creationId="{91F0267B-77C5-36E4-31AB-E319CADFC553}"/>
          </ac:picMkLst>
        </pc:picChg>
      </pc:sldChg>
      <pc:sldChg chg="addSp delSp modSp mod">
        <pc:chgData name="Harshraj Vijaysinh Jadeja" userId="f2de95da-44e2-464c-9b0b-c1e0e2c1c431" providerId="ADAL" clId="{55438714-FA21-1F44-9C8F-EED1DC5C619B}" dt="2024-04-08T13:56:50.908" v="4199" actId="478"/>
        <pc:sldMkLst>
          <pc:docMk/>
          <pc:sldMk cId="2611723419" sldId="1954"/>
        </pc:sldMkLst>
        <pc:spChg chg="del">
          <ac:chgData name="Harshraj Vijaysinh Jadeja" userId="f2de95da-44e2-464c-9b0b-c1e0e2c1c431" providerId="ADAL" clId="{55438714-FA21-1F44-9C8F-EED1DC5C619B}" dt="2024-04-08T13:56:50.908" v="4199" actId="478"/>
          <ac:spMkLst>
            <pc:docMk/>
            <pc:sldMk cId="2611723419" sldId="1954"/>
            <ac:spMk id="48" creationId="{00000000-0000-0000-0000-000000000000}"/>
          </ac:spMkLst>
        </pc:spChg>
        <pc:picChg chg="add mod">
          <ac:chgData name="Harshraj Vijaysinh Jadeja" userId="f2de95da-44e2-464c-9b0b-c1e0e2c1c431" providerId="ADAL" clId="{55438714-FA21-1F44-9C8F-EED1DC5C619B}" dt="2024-04-08T05:55:20.244" v="373" actId="1076"/>
          <ac:picMkLst>
            <pc:docMk/>
            <pc:sldMk cId="2611723419" sldId="1954"/>
            <ac:picMk id="3" creationId="{B323722D-682D-2555-9A76-FD99EEA36532}"/>
          </ac:picMkLst>
        </pc:picChg>
        <pc:picChg chg="del">
          <ac:chgData name="Harshraj Vijaysinh Jadeja" userId="f2de95da-44e2-464c-9b0b-c1e0e2c1c431" providerId="ADAL" clId="{55438714-FA21-1F44-9C8F-EED1DC5C619B}" dt="2024-04-08T05:55:09.525" v="370" actId="478"/>
          <ac:picMkLst>
            <pc:docMk/>
            <pc:sldMk cId="2611723419" sldId="1954"/>
            <ac:picMk id="2054" creationId="{A1C07633-0465-2DB5-F486-9750FBDA00B7}"/>
          </ac:picMkLst>
        </pc:picChg>
      </pc:sldChg>
      <pc:sldChg chg="addSp delSp modSp mod">
        <pc:chgData name="Harshraj Vijaysinh Jadeja" userId="f2de95da-44e2-464c-9b0b-c1e0e2c1c431" providerId="ADAL" clId="{55438714-FA21-1F44-9C8F-EED1DC5C619B}" dt="2024-04-08T13:56:54.344" v="4200" actId="478"/>
        <pc:sldMkLst>
          <pc:docMk/>
          <pc:sldMk cId="299472836" sldId="1955"/>
        </pc:sldMkLst>
        <pc:spChg chg="mod">
          <ac:chgData name="Harshraj Vijaysinh Jadeja" userId="f2de95da-44e2-464c-9b0b-c1e0e2c1c431" providerId="ADAL" clId="{55438714-FA21-1F44-9C8F-EED1DC5C619B}" dt="2024-04-08T08:03:05.051" v="540" actId="20577"/>
          <ac:spMkLst>
            <pc:docMk/>
            <pc:sldMk cId="299472836" sldId="1955"/>
            <ac:spMk id="6" creationId="{BE8D5FA9-DAC5-63A4-2001-A1951B437691}"/>
          </ac:spMkLst>
        </pc:spChg>
        <pc:spChg chg="mod">
          <ac:chgData name="Harshraj Vijaysinh Jadeja" userId="f2de95da-44e2-464c-9b0b-c1e0e2c1c431" providerId="ADAL" clId="{55438714-FA21-1F44-9C8F-EED1DC5C619B}" dt="2024-04-08T05:10:08.702" v="60" actId="20577"/>
          <ac:spMkLst>
            <pc:docMk/>
            <pc:sldMk cId="299472836" sldId="1955"/>
            <ac:spMk id="14" creationId="{C7B7E668-19DC-059B-4740-4AD3B3527146}"/>
          </ac:spMkLst>
        </pc:spChg>
        <pc:spChg chg="del">
          <ac:chgData name="Harshraj Vijaysinh Jadeja" userId="f2de95da-44e2-464c-9b0b-c1e0e2c1c431" providerId="ADAL" clId="{55438714-FA21-1F44-9C8F-EED1DC5C619B}" dt="2024-04-08T13:56:54.344" v="4200" actId="478"/>
          <ac:spMkLst>
            <pc:docMk/>
            <pc:sldMk cId="299472836" sldId="1955"/>
            <ac:spMk id="48" creationId="{00000000-0000-0000-0000-000000000000}"/>
          </ac:spMkLst>
        </pc:spChg>
        <pc:spChg chg="mod">
          <ac:chgData name="Harshraj Vijaysinh Jadeja" userId="f2de95da-44e2-464c-9b0b-c1e0e2c1c431" providerId="ADAL" clId="{55438714-FA21-1F44-9C8F-EED1DC5C619B}" dt="2024-04-08T05:09:41.486" v="40" actId="20577"/>
          <ac:spMkLst>
            <pc:docMk/>
            <pc:sldMk cId="299472836" sldId="1955"/>
            <ac:spMk id="52" creationId="{B7D9502C-3550-1D28-EBB7-D7A48288C6D4}"/>
          </ac:spMkLst>
        </pc:spChg>
        <pc:spChg chg="mod">
          <ac:chgData name="Harshraj Vijaysinh Jadeja" userId="f2de95da-44e2-464c-9b0b-c1e0e2c1c431" providerId="ADAL" clId="{55438714-FA21-1F44-9C8F-EED1DC5C619B}" dt="2024-04-08T13:25:18.902" v="3915" actId="404"/>
          <ac:spMkLst>
            <pc:docMk/>
            <pc:sldMk cId="299472836" sldId="1955"/>
            <ac:spMk id="59" creationId="{B0FEDFB5-302C-254D-2724-BFF50283C741}"/>
          </ac:spMkLst>
        </pc:spChg>
        <pc:picChg chg="add mod">
          <ac:chgData name="Harshraj Vijaysinh Jadeja" userId="f2de95da-44e2-464c-9b0b-c1e0e2c1c431" providerId="ADAL" clId="{55438714-FA21-1F44-9C8F-EED1DC5C619B}" dt="2024-04-08T05:55:28.011" v="375"/>
          <ac:picMkLst>
            <pc:docMk/>
            <pc:sldMk cId="299472836" sldId="1955"/>
            <ac:picMk id="15" creationId="{1E87DFBF-5B96-D5C4-D958-1814AC558684}"/>
          </ac:picMkLst>
        </pc:picChg>
        <pc:picChg chg="del">
          <ac:chgData name="Harshraj Vijaysinh Jadeja" userId="f2de95da-44e2-464c-9b0b-c1e0e2c1c431" providerId="ADAL" clId="{55438714-FA21-1F44-9C8F-EED1DC5C619B}" dt="2024-04-08T05:55:26.926" v="374" actId="478"/>
          <ac:picMkLst>
            <pc:docMk/>
            <pc:sldMk cId="299472836" sldId="1955"/>
            <ac:picMk id="2054" creationId="{A1C07633-0465-2DB5-F486-9750FBDA00B7}"/>
          </ac:picMkLst>
        </pc:picChg>
      </pc:sldChg>
      <pc:sldChg chg="addSp delSp modSp mod">
        <pc:chgData name="Harshraj Vijaysinh Jadeja" userId="f2de95da-44e2-464c-9b0b-c1e0e2c1c431" providerId="ADAL" clId="{55438714-FA21-1F44-9C8F-EED1DC5C619B}" dt="2024-04-08T13:25:27.188" v="3917" actId="404"/>
        <pc:sldMkLst>
          <pc:docMk/>
          <pc:sldMk cId="3463086508" sldId="1956"/>
        </pc:sldMkLst>
        <pc:spChg chg="mod">
          <ac:chgData name="Harshraj Vijaysinh Jadeja" userId="f2de95da-44e2-464c-9b0b-c1e0e2c1c431" providerId="ADAL" clId="{55438714-FA21-1F44-9C8F-EED1DC5C619B}" dt="2024-04-08T13:25:27.188" v="3917" actId="404"/>
          <ac:spMkLst>
            <pc:docMk/>
            <pc:sldMk cId="3463086508" sldId="1956"/>
            <ac:spMk id="4" creationId="{F055C872-2931-226C-28DE-48DEFE8E96E4}"/>
          </ac:spMkLst>
        </pc:spChg>
        <pc:spChg chg="mod">
          <ac:chgData name="Harshraj Vijaysinh Jadeja" userId="f2de95da-44e2-464c-9b0b-c1e0e2c1c431" providerId="ADAL" clId="{55438714-FA21-1F44-9C8F-EED1DC5C619B}" dt="2024-04-08T05:10:46.487" v="121" actId="20577"/>
          <ac:spMkLst>
            <pc:docMk/>
            <pc:sldMk cId="3463086508" sldId="1956"/>
            <ac:spMk id="2073" creationId="{931F6304-8F5F-E5A3-CA80-3798F38B40C8}"/>
          </ac:spMkLst>
        </pc:spChg>
        <pc:spChg chg="mod">
          <ac:chgData name="Harshraj Vijaysinh Jadeja" userId="f2de95da-44e2-464c-9b0b-c1e0e2c1c431" providerId="ADAL" clId="{55438714-FA21-1F44-9C8F-EED1DC5C619B}" dt="2024-04-08T05:11:00.407" v="151" actId="20577"/>
          <ac:spMkLst>
            <pc:docMk/>
            <pc:sldMk cId="3463086508" sldId="1956"/>
            <ac:spMk id="2075" creationId="{EF2E611F-18E6-18D8-27D2-4EA026623540}"/>
          </ac:spMkLst>
        </pc:spChg>
        <pc:spChg chg="mod">
          <ac:chgData name="Harshraj Vijaysinh Jadeja" userId="f2de95da-44e2-464c-9b0b-c1e0e2c1c431" providerId="ADAL" clId="{55438714-FA21-1F44-9C8F-EED1DC5C619B}" dt="2024-04-08T05:11:06.254" v="152" actId="20577"/>
          <ac:spMkLst>
            <pc:docMk/>
            <pc:sldMk cId="3463086508" sldId="1956"/>
            <ac:spMk id="2078" creationId="{073E8D35-1C6E-213B-DD5C-7A4F970CC4FC}"/>
          </ac:spMkLst>
        </pc:spChg>
        <pc:picChg chg="add mod">
          <ac:chgData name="Harshraj Vijaysinh Jadeja" userId="f2de95da-44e2-464c-9b0b-c1e0e2c1c431" providerId="ADAL" clId="{55438714-FA21-1F44-9C8F-EED1DC5C619B}" dt="2024-04-08T05:55:31.435" v="377"/>
          <ac:picMkLst>
            <pc:docMk/>
            <pc:sldMk cId="3463086508" sldId="1956"/>
            <ac:picMk id="2" creationId="{604886DE-6B37-355D-31F0-7F49E6DF17EB}"/>
          </ac:picMkLst>
        </pc:picChg>
        <pc:picChg chg="del">
          <ac:chgData name="Harshraj Vijaysinh Jadeja" userId="f2de95da-44e2-464c-9b0b-c1e0e2c1c431" providerId="ADAL" clId="{55438714-FA21-1F44-9C8F-EED1DC5C619B}" dt="2024-04-08T05:55:30.909" v="376" actId="478"/>
          <ac:picMkLst>
            <pc:docMk/>
            <pc:sldMk cId="3463086508" sldId="1956"/>
            <ac:picMk id="2054" creationId="{A1C07633-0465-2DB5-F486-9750FBDA00B7}"/>
          </ac:picMkLst>
        </pc:picChg>
      </pc:sldChg>
      <pc:sldChg chg="addSp delSp modSp mod ord delAnim modAnim">
        <pc:chgData name="Harshraj Vijaysinh Jadeja" userId="f2de95da-44e2-464c-9b0b-c1e0e2c1c431" providerId="ADAL" clId="{55438714-FA21-1F44-9C8F-EED1DC5C619B}" dt="2024-04-08T14:04:34.953" v="4242" actId="478"/>
        <pc:sldMkLst>
          <pc:docMk/>
          <pc:sldMk cId="461563743" sldId="1957"/>
        </pc:sldMkLst>
        <pc:spChg chg="mod">
          <ac:chgData name="Harshraj Vijaysinh Jadeja" userId="f2de95da-44e2-464c-9b0b-c1e0e2c1c431" providerId="ADAL" clId="{55438714-FA21-1F44-9C8F-EED1DC5C619B}" dt="2024-04-08T08:37:00.685" v="636" actId="20577"/>
          <ac:spMkLst>
            <pc:docMk/>
            <pc:sldMk cId="461563743" sldId="1957"/>
            <ac:spMk id="39" creationId="{65DF4C3D-17F1-BE99-7323-B069F642B01A}"/>
          </ac:spMkLst>
        </pc:spChg>
        <pc:spChg chg="mod">
          <ac:chgData name="Harshraj Vijaysinh Jadeja" userId="f2de95da-44e2-464c-9b0b-c1e0e2c1c431" providerId="ADAL" clId="{55438714-FA21-1F44-9C8F-EED1DC5C619B}" dt="2024-04-08T10:42:12.413" v="740" actId="122"/>
          <ac:spMkLst>
            <pc:docMk/>
            <pc:sldMk cId="461563743" sldId="1957"/>
            <ac:spMk id="40" creationId="{EC082DD0-1526-B070-7CEF-30A5EBAC7AA2}"/>
          </ac:spMkLst>
        </pc:spChg>
        <pc:spChg chg="mod">
          <ac:chgData name="Harshraj Vijaysinh Jadeja" userId="f2de95da-44e2-464c-9b0b-c1e0e2c1c431" providerId="ADAL" clId="{55438714-FA21-1F44-9C8F-EED1DC5C619B}" dt="2024-04-08T10:42:57.185" v="742" actId="122"/>
          <ac:spMkLst>
            <pc:docMk/>
            <pc:sldMk cId="461563743" sldId="1957"/>
            <ac:spMk id="41" creationId="{2CE23E67-DAEC-4FB6-48FF-9E423332D3DE}"/>
          </ac:spMkLst>
        </pc:spChg>
        <pc:spChg chg="mod">
          <ac:chgData name="Harshraj Vijaysinh Jadeja" userId="f2de95da-44e2-464c-9b0b-c1e0e2c1c431" providerId="ADAL" clId="{55438714-FA21-1F44-9C8F-EED1DC5C619B}" dt="2024-04-08T10:43:18.867" v="744" actId="122"/>
          <ac:spMkLst>
            <pc:docMk/>
            <pc:sldMk cId="461563743" sldId="1957"/>
            <ac:spMk id="42" creationId="{EA40D1C8-E20F-3C29-323C-DB47250F08D4}"/>
          </ac:spMkLst>
        </pc:spChg>
        <pc:spChg chg="del">
          <ac:chgData name="Harshraj Vijaysinh Jadeja" userId="f2de95da-44e2-464c-9b0b-c1e0e2c1c431" providerId="ADAL" clId="{55438714-FA21-1F44-9C8F-EED1DC5C619B}" dt="2024-04-08T13:56:57.945" v="4201" actId="478"/>
          <ac:spMkLst>
            <pc:docMk/>
            <pc:sldMk cId="461563743" sldId="1957"/>
            <ac:spMk id="48" creationId="{00000000-0000-0000-0000-000000000000}"/>
          </ac:spMkLst>
        </pc:spChg>
        <pc:picChg chg="del">
          <ac:chgData name="Harshraj Vijaysinh Jadeja" userId="f2de95da-44e2-464c-9b0b-c1e0e2c1c431" providerId="ADAL" clId="{55438714-FA21-1F44-9C8F-EED1DC5C619B}" dt="2024-04-08T13:59:35.539" v="4236" actId="478"/>
          <ac:picMkLst>
            <pc:docMk/>
            <pc:sldMk cId="461563743" sldId="1957"/>
            <ac:picMk id="7" creationId="{0AD49CF5-142F-4DEE-FDDF-22FC2EEB9148}"/>
          </ac:picMkLst>
        </pc:picChg>
        <pc:picChg chg="add mod">
          <ac:chgData name="Harshraj Vijaysinh Jadeja" userId="f2de95da-44e2-464c-9b0b-c1e0e2c1c431" providerId="ADAL" clId="{55438714-FA21-1F44-9C8F-EED1DC5C619B}" dt="2024-04-08T05:55:36.040" v="379"/>
          <ac:picMkLst>
            <pc:docMk/>
            <pc:sldMk cId="461563743" sldId="1957"/>
            <ac:picMk id="12" creationId="{B661FDB3-EA37-83FE-2F85-980DC8ECC0BD}"/>
          </ac:picMkLst>
        </pc:picChg>
        <pc:picChg chg="add del mod">
          <ac:chgData name="Harshraj Vijaysinh Jadeja" userId="f2de95da-44e2-464c-9b0b-c1e0e2c1c431" providerId="ADAL" clId="{55438714-FA21-1F44-9C8F-EED1DC5C619B}" dt="2024-04-08T14:04:34.953" v="4242" actId="478"/>
          <ac:picMkLst>
            <pc:docMk/>
            <pc:sldMk cId="461563743" sldId="1957"/>
            <ac:picMk id="15" creationId="{E1DC1946-4F21-B295-5340-7A8D74E68767}"/>
          </ac:picMkLst>
        </pc:picChg>
        <pc:picChg chg="del">
          <ac:chgData name="Harshraj Vijaysinh Jadeja" userId="f2de95da-44e2-464c-9b0b-c1e0e2c1c431" providerId="ADAL" clId="{55438714-FA21-1F44-9C8F-EED1DC5C619B}" dt="2024-04-08T05:55:35.559" v="378" actId="478"/>
          <ac:picMkLst>
            <pc:docMk/>
            <pc:sldMk cId="461563743" sldId="1957"/>
            <ac:picMk id="2054" creationId="{A1C07633-0465-2DB5-F486-9750FBDA00B7}"/>
          </ac:picMkLst>
        </pc:picChg>
      </pc:sldChg>
      <pc:sldChg chg="addSp delSp modSp mod modTransition delAnim modAnim modNotesTx">
        <pc:chgData name="Harshraj Vijaysinh Jadeja" userId="f2de95da-44e2-464c-9b0b-c1e0e2c1c431" providerId="ADAL" clId="{55438714-FA21-1F44-9C8F-EED1DC5C619B}" dt="2024-04-08T15:40:14.229" v="5494"/>
        <pc:sldMkLst>
          <pc:docMk/>
          <pc:sldMk cId="2130947305" sldId="1958"/>
        </pc:sldMkLst>
        <pc:spChg chg="del">
          <ac:chgData name="Harshraj Vijaysinh Jadeja" userId="f2de95da-44e2-464c-9b0b-c1e0e2c1c431" providerId="ADAL" clId="{55438714-FA21-1F44-9C8F-EED1DC5C619B}" dt="2024-04-08T13:56:37.778" v="4197" actId="478"/>
          <ac:spMkLst>
            <pc:docMk/>
            <pc:sldMk cId="2130947305" sldId="1958"/>
            <ac:spMk id="48" creationId="{00000000-0000-0000-0000-000000000000}"/>
          </ac:spMkLst>
        </pc:spChg>
        <pc:picChg chg="del">
          <ac:chgData name="Harshraj Vijaysinh Jadeja" userId="f2de95da-44e2-464c-9b0b-c1e0e2c1c431" providerId="ADAL" clId="{55438714-FA21-1F44-9C8F-EED1DC5C619B}" dt="2024-04-08T13:59:26.850" v="4234" actId="478"/>
          <ac:picMkLst>
            <pc:docMk/>
            <pc:sldMk cId="2130947305" sldId="1958"/>
            <ac:picMk id="7" creationId="{0AD49CF5-142F-4DEE-FDDF-22FC2EEB9148}"/>
          </ac:picMkLst>
        </pc:picChg>
        <pc:picChg chg="add mod">
          <ac:chgData name="Harshraj Vijaysinh Jadeja" userId="f2de95da-44e2-464c-9b0b-c1e0e2c1c431" providerId="ADAL" clId="{55438714-FA21-1F44-9C8F-EED1DC5C619B}" dt="2024-04-08T05:55:47.793" v="382"/>
          <ac:picMkLst>
            <pc:docMk/>
            <pc:sldMk cId="2130947305" sldId="1958"/>
            <ac:picMk id="23" creationId="{594FF502-70FB-3D5B-EB1F-5E8D52F6052E}"/>
          </ac:picMkLst>
        </pc:picChg>
        <pc:picChg chg="add del mod">
          <ac:chgData name="Harshraj Vijaysinh Jadeja" userId="f2de95da-44e2-464c-9b0b-c1e0e2c1c431" providerId="ADAL" clId="{55438714-FA21-1F44-9C8F-EED1DC5C619B}" dt="2024-04-08T14:41:19.564" v="4320" actId="478"/>
          <ac:picMkLst>
            <pc:docMk/>
            <pc:sldMk cId="2130947305" sldId="1958"/>
            <ac:picMk id="25" creationId="{3A18B71A-0355-5601-D028-37525FEFC3EF}"/>
          </ac:picMkLst>
        </pc:picChg>
        <pc:picChg chg="add del mod">
          <ac:chgData name="Harshraj Vijaysinh Jadeja" userId="f2de95da-44e2-464c-9b0b-c1e0e2c1c431" providerId="ADAL" clId="{55438714-FA21-1F44-9C8F-EED1DC5C619B}" dt="2024-04-08T15:35:37.183" v="5483" actId="478"/>
          <ac:picMkLst>
            <pc:docMk/>
            <pc:sldMk cId="2130947305" sldId="1958"/>
            <ac:picMk id="25" creationId="{4329898B-D639-76C4-2BC9-815F4D4656B7}"/>
          </ac:picMkLst>
        </pc:picChg>
        <pc:picChg chg="add del mod">
          <ac:chgData name="Harshraj Vijaysinh Jadeja" userId="f2de95da-44e2-464c-9b0b-c1e0e2c1c431" providerId="ADAL" clId="{55438714-FA21-1F44-9C8F-EED1DC5C619B}" dt="2024-04-08T14:48:47.678" v="5249" actId="478"/>
          <ac:picMkLst>
            <pc:docMk/>
            <pc:sldMk cId="2130947305" sldId="1958"/>
            <ac:picMk id="28" creationId="{AE44384F-AE36-1808-D7FB-6C2C4EE829B9}"/>
          </ac:picMkLst>
        </pc:picChg>
        <pc:picChg chg="add mod">
          <ac:chgData name="Harshraj Vijaysinh Jadeja" userId="f2de95da-44e2-464c-9b0b-c1e0e2c1c431" providerId="ADAL" clId="{55438714-FA21-1F44-9C8F-EED1DC5C619B}" dt="2024-04-08T15:40:14.229" v="5494"/>
          <ac:picMkLst>
            <pc:docMk/>
            <pc:sldMk cId="2130947305" sldId="1958"/>
            <ac:picMk id="28" creationId="{EE2D1C2F-7D36-1274-65C3-99E2A283D0D8}"/>
          </ac:picMkLst>
        </pc:picChg>
        <pc:picChg chg="add del mod">
          <ac:chgData name="Harshraj Vijaysinh Jadeja" userId="f2de95da-44e2-464c-9b0b-c1e0e2c1c431" providerId="ADAL" clId="{55438714-FA21-1F44-9C8F-EED1DC5C619B}" dt="2024-04-08T14:51:45.818" v="5252" actId="478"/>
          <ac:picMkLst>
            <pc:docMk/>
            <pc:sldMk cId="2130947305" sldId="1958"/>
            <ac:picMk id="31" creationId="{155414BE-BD1E-87F5-8696-6C0BAE44EE9F}"/>
          </ac:picMkLst>
        </pc:picChg>
        <pc:picChg chg="add mod">
          <ac:chgData name="Harshraj Vijaysinh Jadeja" userId="f2de95da-44e2-464c-9b0b-c1e0e2c1c431" providerId="ADAL" clId="{55438714-FA21-1F44-9C8F-EED1DC5C619B}" dt="2024-04-08T14:54:00.197" v="5254"/>
          <ac:picMkLst>
            <pc:docMk/>
            <pc:sldMk cId="2130947305" sldId="1958"/>
            <ac:picMk id="38" creationId="{8D798B4E-2525-42F5-0DC1-413C69386835}"/>
          </ac:picMkLst>
        </pc:picChg>
        <pc:picChg chg="del">
          <ac:chgData name="Harshraj Vijaysinh Jadeja" userId="f2de95da-44e2-464c-9b0b-c1e0e2c1c431" providerId="ADAL" clId="{55438714-FA21-1F44-9C8F-EED1DC5C619B}" dt="2024-04-08T05:55:47.425" v="381" actId="478"/>
          <ac:picMkLst>
            <pc:docMk/>
            <pc:sldMk cId="2130947305" sldId="1958"/>
            <ac:picMk id="2054" creationId="{A1C07633-0465-2DB5-F486-9750FBDA00B7}"/>
          </ac:picMkLst>
        </pc:picChg>
      </pc:sldChg>
      <pc:sldChg chg="addSp delSp modSp mod modTransition delAnim modAnim modNotesTx">
        <pc:chgData name="Harshraj Vijaysinh Jadeja" userId="f2de95da-44e2-464c-9b0b-c1e0e2c1c431" providerId="ADAL" clId="{55438714-FA21-1F44-9C8F-EED1DC5C619B}" dt="2024-04-08T15:22:13.643" v="5464"/>
        <pc:sldMkLst>
          <pc:docMk/>
          <pc:sldMk cId="2862514850" sldId="1959"/>
        </pc:sldMkLst>
        <pc:spChg chg="del">
          <ac:chgData name="Harshraj Vijaysinh Jadeja" userId="f2de95da-44e2-464c-9b0b-c1e0e2c1c431" providerId="ADAL" clId="{55438714-FA21-1F44-9C8F-EED1DC5C619B}" dt="2024-04-08T13:56:32.502" v="4196" actId="478"/>
          <ac:spMkLst>
            <pc:docMk/>
            <pc:sldMk cId="2862514850" sldId="1959"/>
            <ac:spMk id="48" creationId="{00000000-0000-0000-0000-000000000000}"/>
          </ac:spMkLst>
        </pc:spChg>
        <pc:spChg chg="mod">
          <ac:chgData name="Harshraj Vijaysinh Jadeja" userId="f2de95da-44e2-464c-9b0b-c1e0e2c1c431" providerId="ADAL" clId="{55438714-FA21-1F44-9C8F-EED1DC5C619B}" dt="2024-04-08T14:45:16.326" v="5006" actId="20577"/>
          <ac:spMkLst>
            <pc:docMk/>
            <pc:sldMk cId="2862514850" sldId="1959"/>
            <ac:spMk id="61" creationId="{5AC87763-0CA2-20CB-5034-BAE7E6BDAF08}"/>
          </ac:spMkLst>
        </pc:spChg>
        <pc:picChg chg="del">
          <ac:chgData name="Harshraj Vijaysinh Jadeja" userId="f2de95da-44e2-464c-9b0b-c1e0e2c1c431" providerId="ADAL" clId="{55438714-FA21-1F44-9C8F-EED1DC5C619B}" dt="2024-04-08T13:59:29.439" v="4235" actId="478"/>
          <ac:picMkLst>
            <pc:docMk/>
            <pc:sldMk cId="2862514850" sldId="1959"/>
            <ac:picMk id="7" creationId="{0AD49CF5-142F-4DEE-FDDF-22FC2EEB9148}"/>
          </ac:picMkLst>
        </pc:picChg>
        <pc:picChg chg="add mod">
          <ac:chgData name="Harshraj Vijaysinh Jadeja" userId="f2de95da-44e2-464c-9b0b-c1e0e2c1c431" providerId="ADAL" clId="{55438714-FA21-1F44-9C8F-EED1DC5C619B}" dt="2024-04-08T05:55:51.557" v="384"/>
          <ac:picMkLst>
            <pc:docMk/>
            <pc:sldMk cId="2862514850" sldId="1959"/>
            <ac:picMk id="18" creationId="{5303BA01-4B13-F294-E2D7-804115BFB243}"/>
          </ac:picMkLst>
        </pc:picChg>
        <pc:picChg chg="add del mod">
          <ac:chgData name="Harshraj Vijaysinh Jadeja" userId="f2de95da-44e2-464c-9b0b-c1e0e2c1c431" providerId="ADAL" clId="{55438714-FA21-1F44-9C8F-EED1DC5C619B}" dt="2024-04-08T14:47:25.243" v="5245" actId="478"/>
          <ac:picMkLst>
            <pc:docMk/>
            <pc:sldMk cId="2862514850" sldId="1959"/>
            <ac:picMk id="24" creationId="{46C3ED2F-BED3-FBD2-DA62-2F13FDAB07DE}"/>
          </ac:picMkLst>
        </pc:picChg>
        <pc:picChg chg="add mod">
          <ac:chgData name="Harshraj Vijaysinh Jadeja" userId="f2de95da-44e2-464c-9b0b-c1e0e2c1c431" providerId="ADAL" clId="{55438714-FA21-1F44-9C8F-EED1DC5C619B}" dt="2024-04-08T15:22:13.643" v="5464"/>
          <ac:picMkLst>
            <pc:docMk/>
            <pc:sldMk cId="2862514850" sldId="1959"/>
            <ac:picMk id="25" creationId="{07DA8224-C4B1-E057-637E-E718E77A3C06}"/>
          </ac:picMkLst>
        </pc:picChg>
        <pc:picChg chg="add del mod">
          <ac:chgData name="Harshraj Vijaysinh Jadeja" userId="f2de95da-44e2-464c-9b0b-c1e0e2c1c431" providerId="ADAL" clId="{55438714-FA21-1F44-9C8F-EED1DC5C619B}" dt="2024-04-08T14:54:27.539" v="5255" actId="478"/>
          <ac:picMkLst>
            <pc:docMk/>
            <pc:sldMk cId="2862514850" sldId="1959"/>
            <ac:picMk id="27" creationId="{027CAEB4-4988-827A-C4C7-58AFE3D79670}"/>
          </ac:picMkLst>
        </pc:picChg>
        <pc:picChg chg="add mod">
          <ac:chgData name="Harshraj Vijaysinh Jadeja" userId="f2de95da-44e2-464c-9b0b-c1e0e2c1c431" providerId="ADAL" clId="{55438714-FA21-1F44-9C8F-EED1DC5C619B}" dt="2024-04-08T14:56:14.457" v="5261"/>
          <ac:picMkLst>
            <pc:docMk/>
            <pc:sldMk cId="2862514850" sldId="1959"/>
            <ac:picMk id="30" creationId="{85609D59-32FC-7139-1DDC-7A4B15488D00}"/>
          </ac:picMkLst>
        </pc:picChg>
        <pc:picChg chg="del">
          <ac:chgData name="Harshraj Vijaysinh Jadeja" userId="f2de95da-44e2-464c-9b0b-c1e0e2c1c431" providerId="ADAL" clId="{55438714-FA21-1F44-9C8F-EED1DC5C619B}" dt="2024-04-08T05:55:51.157" v="383" actId="478"/>
          <ac:picMkLst>
            <pc:docMk/>
            <pc:sldMk cId="2862514850" sldId="1959"/>
            <ac:picMk id="2054" creationId="{A1C07633-0465-2DB5-F486-9750FBDA00B7}"/>
          </ac:picMkLst>
        </pc:picChg>
      </pc:sldChg>
      <pc:sldChg chg="addSp delSp modSp mod modTransition delAnim">
        <pc:chgData name="Harshraj Vijaysinh Jadeja" userId="f2de95da-44e2-464c-9b0b-c1e0e2c1c431" providerId="ADAL" clId="{55438714-FA21-1F44-9C8F-EED1DC5C619B}" dt="2024-04-08T15:24:20.680" v="5466"/>
        <pc:sldMkLst>
          <pc:docMk/>
          <pc:sldMk cId="3475465874" sldId="1960"/>
        </pc:sldMkLst>
        <pc:spChg chg="mod">
          <ac:chgData name="Harshraj Vijaysinh Jadeja" userId="f2de95da-44e2-464c-9b0b-c1e0e2c1c431" providerId="ADAL" clId="{55438714-FA21-1F44-9C8F-EED1DC5C619B}" dt="2024-04-08T11:16:18.974" v="2348" actId="20577"/>
          <ac:spMkLst>
            <pc:docMk/>
            <pc:sldMk cId="3475465874" sldId="1960"/>
            <ac:spMk id="4" creationId="{41E312A6-5808-F211-919B-AF48018D4FD3}"/>
          </ac:spMkLst>
        </pc:spChg>
        <pc:spChg chg="mod">
          <ac:chgData name="Harshraj Vijaysinh Jadeja" userId="f2de95da-44e2-464c-9b0b-c1e0e2c1c431" providerId="ADAL" clId="{55438714-FA21-1F44-9C8F-EED1DC5C619B}" dt="2024-04-08T11:17:41.452" v="2439" actId="20577"/>
          <ac:spMkLst>
            <pc:docMk/>
            <pc:sldMk cId="3475465874" sldId="1960"/>
            <ac:spMk id="5" creationId="{005E2721-4A70-075F-0EB1-EE9D4DAA12DA}"/>
          </ac:spMkLst>
        </pc:spChg>
        <pc:spChg chg="mod">
          <ac:chgData name="Harshraj Vijaysinh Jadeja" userId="f2de95da-44e2-464c-9b0b-c1e0e2c1c431" providerId="ADAL" clId="{55438714-FA21-1F44-9C8F-EED1DC5C619B}" dt="2024-04-08T11:16:29.798" v="2363" actId="20577"/>
          <ac:spMkLst>
            <pc:docMk/>
            <pc:sldMk cId="3475465874" sldId="1960"/>
            <ac:spMk id="8" creationId="{D81235B4-85E2-CA96-022E-662158312F80}"/>
          </ac:spMkLst>
        </pc:spChg>
        <pc:spChg chg="mod">
          <ac:chgData name="Harshraj Vijaysinh Jadeja" userId="f2de95da-44e2-464c-9b0b-c1e0e2c1c431" providerId="ADAL" clId="{55438714-FA21-1F44-9C8F-EED1DC5C619B}" dt="2024-04-08T11:17:51.175" v="2460" actId="20577"/>
          <ac:spMkLst>
            <pc:docMk/>
            <pc:sldMk cId="3475465874" sldId="1960"/>
            <ac:spMk id="9" creationId="{A633DB22-D2A6-80C3-49F4-B7C41ABD77E1}"/>
          </ac:spMkLst>
        </pc:spChg>
        <pc:spChg chg="mod">
          <ac:chgData name="Harshraj Vijaysinh Jadeja" userId="f2de95da-44e2-464c-9b0b-c1e0e2c1c431" providerId="ADAL" clId="{55438714-FA21-1F44-9C8F-EED1DC5C619B}" dt="2024-04-08T11:16:36.946" v="2380" actId="20577"/>
          <ac:spMkLst>
            <pc:docMk/>
            <pc:sldMk cId="3475465874" sldId="1960"/>
            <ac:spMk id="11" creationId="{027D1151-4512-AA1A-2E84-EA37B1EDC33B}"/>
          </ac:spMkLst>
        </pc:spChg>
        <pc:spChg chg="mod">
          <ac:chgData name="Harshraj Vijaysinh Jadeja" userId="f2de95da-44e2-464c-9b0b-c1e0e2c1c431" providerId="ADAL" clId="{55438714-FA21-1F44-9C8F-EED1DC5C619B}" dt="2024-04-08T11:17:35.342" v="2434" actId="20577"/>
          <ac:spMkLst>
            <pc:docMk/>
            <pc:sldMk cId="3475465874" sldId="1960"/>
            <ac:spMk id="12" creationId="{44EB6552-7C00-2A52-332D-67355E0E86E4}"/>
          </ac:spMkLst>
        </pc:spChg>
        <pc:spChg chg="mod">
          <ac:chgData name="Harshraj Vijaysinh Jadeja" userId="f2de95da-44e2-464c-9b0b-c1e0e2c1c431" providerId="ADAL" clId="{55438714-FA21-1F44-9C8F-EED1DC5C619B}" dt="2024-04-08T11:16:50.280" v="2392" actId="20577"/>
          <ac:spMkLst>
            <pc:docMk/>
            <pc:sldMk cId="3475465874" sldId="1960"/>
            <ac:spMk id="14" creationId="{F8BBB796-A46A-5D7A-BCFF-1F94CA2657EC}"/>
          </ac:spMkLst>
        </pc:spChg>
        <pc:spChg chg="mod">
          <ac:chgData name="Harshraj Vijaysinh Jadeja" userId="f2de95da-44e2-464c-9b0b-c1e0e2c1c431" providerId="ADAL" clId="{55438714-FA21-1F44-9C8F-EED1DC5C619B}" dt="2024-04-08T11:16:55.822" v="2406" actId="20577"/>
          <ac:spMkLst>
            <pc:docMk/>
            <pc:sldMk cId="3475465874" sldId="1960"/>
            <ac:spMk id="15" creationId="{53EB947D-1A11-41BA-E963-7AF17E2CCE63}"/>
          </ac:spMkLst>
        </pc:spChg>
        <pc:spChg chg="mod">
          <ac:chgData name="Harshraj Vijaysinh Jadeja" userId="f2de95da-44e2-464c-9b0b-c1e0e2c1c431" providerId="ADAL" clId="{55438714-FA21-1F44-9C8F-EED1DC5C619B}" dt="2024-04-08T11:13:00.982" v="2298" actId="313"/>
          <ac:spMkLst>
            <pc:docMk/>
            <pc:sldMk cId="3475465874" sldId="1960"/>
            <ac:spMk id="17" creationId="{E4512BFD-7249-9845-71DD-97CA78CF8627}"/>
          </ac:spMkLst>
        </pc:spChg>
        <pc:spChg chg="mod">
          <ac:chgData name="Harshraj Vijaysinh Jadeja" userId="f2de95da-44e2-464c-9b0b-c1e0e2c1c431" providerId="ADAL" clId="{55438714-FA21-1F44-9C8F-EED1DC5C619B}" dt="2024-04-08T11:12:32.879" v="2261" actId="20577"/>
          <ac:spMkLst>
            <pc:docMk/>
            <pc:sldMk cId="3475465874" sldId="1960"/>
            <ac:spMk id="18" creationId="{84F83B70-D519-667E-141C-E874C0F29605}"/>
          </ac:spMkLst>
        </pc:spChg>
        <pc:spChg chg="mod">
          <ac:chgData name="Harshraj Vijaysinh Jadeja" userId="f2de95da-44e2-464c-9b0b-c1e0e2c1c431" providerId="ADAL" clId="{55438714-FA21-1F44-9C8F-EED1DC5C619B}" dt="2024-04-08T11:12:45.717" v="2287" actId="20577"/>
          <ac:spMkLst>
            <pc:docMk/>
            <pc:sldMk cId="3475465874" sldId="1960"/>
            <ac:spMk id="20" creationId="{1981DAAB-2435-B0D3-24EC-19294A350CB6}"/>
          </ac:spMkLst>
        </pc:spChg>
        <pc:spChg chg="mod">
          <ac:chgData name="Harshraj Vijaysinh Jadeja" userId="f2de95da-44e2-464c-9b0b-c1e0e2c1c431" providerId="ADAL" clId="{55438714-FA21-1F44-9C8F-EED1DC5C619B}" dt="2024-04-08T11:12:54.735" v="2297" actId="20577"/>
          <ac:spMkLst>
            <pc:docMk/>
            <pc:sldMk cId="3475465874" sldId="1960"/>
            <ac:spMk id="21" creationId="{E00C7616-387C-4FCD-91F4-0B65F005710C}"/>
          </ac:spMkLst>
        </pc:spChg>
        <pc:spChg chg="add mod">
          <ac:chgData name="Harshraj Vijaysinh Jadeja" userId="f2de95da-44e2-464c-9b0b-c1e0e2c1c431" providerId="ADAL" clId="{55438714-FA21-1F44-9C8F-EED1DC5C619B}" dt="2024-04-08T11:19:21.667" v="2483" actId="1076"/>
          <ac:spMkLst>
            <pc:docMk/>
            <pc:sldMk cId="3475465874" sldId="1960"/>
            <ac:spMk id="22" creationId="{261D0428-25C5-F089-13AD-0B35E7DBA516}"/>
          </ac:spMkLst>
        </pc:spChg>
        <pc:spChg chg="mod">
          <ac:chgData name="Harshraj Vijaysinh Jadeja" userId="f2de95da-44e2-464c-9b0b-c1e0e2c1c431" providerId="ADAL" clId="{55438714-FA21-1F44-9C8F-EED1DC5C619B}" dt="2024-04-08T11:06:34.963" v="1482" actId="20577"/>
          <ac:spMkLst>
            <pc:docMk/>
            <pc:sldMk cId="3475465874" sldId="1960"/>
            <ac:spMk id="28" creationId="{DB5927A8-BD72-D002-2150-2D016D3ADC86}"/>
          </ac:spMkLst>
        </pc:spChg>
        <pc:spChg chg="add del mod">
          <ac:chgData name="Harshraj Vijaysinh Jadeja" userId="f2de95da-44e2-464c-9b0b-c1e0e2c1c431" providerId="ADAL" clId="{55438714-FA21-1F44-9C8F-EED1DC5C619B}" dt="2024-04-08T11:19:13.453" v="2481" actId="478"/>
          <ac:spMkLst>
            <pc:docMk/>
            <pc:sldMk cId="3475465874" sldId="1960"/>
            <ac:spMk id="32" creationId="{F91C7266-1401-87AB-183A-927F00DF47B6}"/>
          </ac:spMkLst>
        </pc:spChg>
        <pc:spChg chg="mod">
          <ac:chgData name="Harshraj Vijaysinh Jadeja" userId="f2de95da-44e2-464c-9b0b-c1e0e2c1c431" providerId="ADAL" clId="{55438714-FA21-1F44-9C8F-EED1DC5C619B}" dt="2024-04-08T11:13:16.198" v="2330" actId="20577"/>
          <ac:spMkLst>
            <pc:docMk/>
            <pc:sldMk cId="3475465874" sldId="1960"/>
            <ac:spMk id="2052" creationId="{EE48F4C6-F7E5-7648-36E1-93B3720EC8C5}"/>
          </ac:spMkLst>
        </pc:spChg>
        <pc:spChg chg="mod">
          <ac:chgData name="Harshraj Vijaysinh Jadeja" userId="f2de95da-44e2-464c-9b0b-c1e0e2c1c431" providerId="ADAL" clId="{55438714-FA21-1F44-9C8F-EED1DC5C619B}" dt="2024-04-08T11:12:15.217" v="2222" actId="20577"/>
          <ac:spMkLst>
            <pc:docMk/>
            <pc:sldMk cId="3475465874" sldId="1960"/>
            <ac:spMk id="2058" creationId="{EEBDB3CE-8DC7-0C1F-791D-90EE2AAE253E}"/>
          </ac:spMkLst>
        </pc:spChg>
        <pc:grpChg chg="mod">
          <ac:chgData name="Harshraj Vijaysinh Jadeja" userId="f2de95da-44e2-464c-9b0b-c1e0e2c1c431" providerId="ADAL" clId="{55438714-FA21-1F44-9C8F-EED1DC5C619B}" dt="2024-04-08T11:20:18.002" v="2499" actId="1076"/>
          <ac:grpSpMkLst>
            <pc:docMk/>
            <pc:sldMk cId="3475465874" sldId="1960"/>
            <ac:grpSpMk id="6" creationId="{18F8DC37-1E51-E932-B45D-71E5CB307C24}"/>
          </ac:grpSpMkLst>
        </pc:grpChg>
        <pc:picChg chg="add mod">
          <ac:chgData name="Harshraj Vijaysinh Jadeja" userId="f2de95da-44e2-464c-9b0b-c1e0e2c1c431" providerId="ADAL" clId="{55438714-FA21-1F44-9C8F-EED1DC5C619B}" dt="2024-04-08T05:55:54.886" v="386"/>
          <ac:picMkLst>
            <pc:docMk/>
            <pc:sldMk cId="3475465874" sldId="1960"/>
            <ac:picMk id="3" creationId="{DC6C2A50-7855-566A-2188-BFA4F7C4E21E}"/>
          </ac:picMkLst>
        </pc:picChg>
        <pc:picChg chg="del">
          <ac:chgData name="Harshraj Vijaysinh Jadeja" userId="f2de95da-44e2-464c-9b0b-c1e0e2c1c431" providerId="ADAL" clId="{55438714-FA21-1F44-9C8F-EED1DC5C619B}" dt="2024-04-08T13:59:24.458" v="4233" actId="478"/>
          <ac:picMkLst>
            <pc:docMk/>
            <pc:sldMk cId="3475465874" sldId="1960"/>
            <ac:picMk id="7" creationId="{0AD49CF5-142F-4DEE-FDDF-22FC2EEB9148}"/>
          </ac:picMkLst>
        </pc:picChg>
        <pc:picChg chg="add del mod">
          <ac:chgData name="Harshraj Vijaysinh Jadeja" userId="f2de95da-44e2-464c-9b0b-c1e0e2c1c431" providerId="ADAL" clId="{55438714-FA21-1F44-9C8F-EED1DC5C619B}" dt="2024-04-08T14:50:32.811" v="5251" actId="478"/>
          <ac:picMkLst>
            <pc:docMk/>
            <pc:sldMk cId="3475465874" sldId="1960"/>
            <ac:picMk id="24" creationId="{8A4BF779-9B44-F13D-3F02-E98F410C9EBF}"/>
          </ac:picMkLst>
        </pc:picChg>
        <pc:picChg chg="add mod">
          <ac:chgData name="Harshraj Vijaysinh Jadeja" userId="f2de95da-44e2-464c-9b0b-c1e0e2c1c431" providerId="ADAL" clId="{55438714-FA21-1F44-9C8F-EED1DC5C619B}" dt="2024-04-08T11:19:45.567" v="2488" actId="1076"/>
          <ac:picMkLst>
            <pc:docMk/>
            <pc:sldMk cId="3475465874" sldId="1960"/>
            <ac:picMk id="30" creationId="{97C04DC3-AF24-6F79-EE5B-EF9C4C23DB87}"/>
          </ac:picMkLst>
        </pc:picChg>
        <pc:picChg chg="add mod">
          <ac:chgData name="Harshraj Vijaysinh Jadeja" userId="f2de95da-44e2-464c-9b0b-c1e0e2c1c431" providerId="ADAL" clId="{55438714-FA21-1F44-9C8F-EED1DC5C619B}" dt="2024-04-08T11:20:05.781" v="2495" actId="1076"/>
          <ac:picMkLst>
            <pc:docMk/>
            <pc:sldMk cId="3475465874" sldId="1960"/>
            <ac:picMk id="33" creationId="{3A68AF07-2159-BC02-8D3B-9077736AADF1}"/>
          </ac:picMkLst>
        </pc:picChg>
        <pc:picChg chg="add mod">
          <ac:chgData name="Harshraj Vijaysinh Jadeja" userId="f2de95da-44e2-464c-9b0b-c1e0e2c1c431" providerId="ADAL" clId="{55438714-FA21-1F44-9C8F-EED1DC5C619B}" dt="2024-04-08T11:20:24.992" v="2502" actId="1076"/>
          <ac:picMkLst>
            <pc:docMk/>
            <pc:sldMk cId="3475465874" sldId="1960"/>
            <ac:picMk id="36" creationId="{34D3DA90-D21F-F8DA-0570-A630878DF7ED}"/>
          </ac:picMkLst>
        </pc:picChg>
        <pc:picChg chg="add mod">
          <ac:chgData name="Harshraj Vijaysinh Jadeja" userId="f2de95da-44e2-464c-9b0b-c1e0e2c1c431" providerId="ADAL" clId="{55438714-FA21-1F44-9C8F-EED1DC5C619B}" dt="2024-04-08T11:20:46.558" v="2507" actId="1076"/>
          <ac:picMkLst>
            <pc:docMk/>
            <pc:sldMk cId="3475465874" sldId="1960"/>
            <ac:picMk id="39" creationId="{F9CF4CE0-1671-D52F-EF5A-E3EC3DCA5B55}"/>
          </ac:picMkLst>
        </pc:picChg>
        <pc:picChg chg="del">
          <ac:chgData name="Harshraj Vijaysinh Jadeja" userId="f2de95da-44e2-464c-9b0b-c1e0e2c1c431" providerId="ADAL" clId="{55438714-FA21-1F44-9C8F-EED1DC5C619B}" dt="2024-04-08T11:18:21.278" v="2464" actId="478"/>
          <ac:picMkLst>
            <pc:docMk/>
            <pc:sldMk cId="3475465874" sldId="1960"/>
            <ac:picMk id="50" creationId="{C3EF7DCA-537A-1EF8-B65B-C2622213F60D}"/>
          </ac:picMkLst>
        </pc:picChg>
        <pc:picChg chg="del">
          <ac:chgData name="Harshraj Vijaysinh Jadeja" userId="f2de95da-44e2-464c-9b0b-c1e0e2c1c431" providerId="ADAL" clId="{55438714-FA21-1F44-9C8F-EED1DC5C619B}" dt="2024-04-08T11:20:36.952" v="2504" actId="478"/>
          <ac:picMkLst>
            <pc:docMk/>
            <pc:sldMk cId="3475465874" sldId="1960"/>
            <ac:picMk id="51" creationId="{C40E8F9D-E04D-11DD-B609-A0831D3B23B8}"/>
          </ac:picMkLst>
        </pc:picChg>
        <pc:picChg chg="del">
          <ac:chgData name="Harshraj Vijaysinh Jadeja" userId="f2de95da-44e2-464c-9b0b-c1e0e2c1c431" providerId="ADAL" clId="{55438714-FA21-1F44-9C8F-EED1DC5C619B}" dt="2024-04-08T11:18:22.790" v="2465" actId="478"/>
          <ac:picMkLst>
            <pc:docMk/>
            <pc:sldMk cId="3475465874" sldId="1960"/>
            <ac:picMk id="52" creationId="{62BD6774-5440-CBCE-736E-066F444840A3}"/>
          </ac:picMkLst>
        </pc:picChg>
        <pc:picChg chg="add mod">
          <ac:chgData name="Harshraj Vijaysinh Jadeja" userId="f2de95da-44e2-464c-9b0b-c1e0e2c1c431" providerId="ADAL" clId="{55438714-FA21-1F44-9C8F-EED1DC5C619B}" dt="2024-04-08T15:24:20.680" v="5466"/>
          <ac:picMkLst>
            <pc:docMk/>
            <pc:sldMk cId="3475465874" sldId="1960"/>
            <ac:picMk id="52" creationId="{CF6A55DE-EBC9-29A3-C072-7300463B05BD}"/>
          </ac:picMkLst>
        </pc:picChg>
        <pc:picChg chg="add del mod">
          <ac:chgData name="Harshraj Vijaysinh Jadeja" userId="f2de95da-44e2-464c-9b0b-c1e0e2c1c431" providerId="ADAL" clId="{55438714-FA21-1F44-9C8F-EED1DC5C619B}" dt="2024-04-08T11:19:15.018" v="2482" actId="478"/>
          <ac:picMkLst>
            <pc:docMk/>
            <pc:sldMk cId="3475465874" sldId="1960"/>
            <ac:picMk id="54" creationId="{0445F05C-2E8D-874A-F15C-7FBF634D2614}"/>
          </ac:picMkLst>
        </pc:picChg>
        <pc:picChg chg="del">
          <ac:chgData name="Harshraj Vijaysinh Jadeja" userId="f2de95da-44e2-464c-9b0b-c1e0e2c1c431" providerId="ADAL" clId="{55438714-FA21-1F44-9C8F-EED1DC5C619B}" dt="2024-04-08T05:55:54.480" v="385" actId="478"/>
          <ac:picMkLst>
            <pc:docMk/>
            <pc:sldMk cId="3475465874" sldId="1960"/>
            <ac:picMk id="2054" creationId="{A1C07633-0465-2DB5-F486-9750FBDA00B7}"/>
          </ac:picMkLst>
        </pc:picChg>
        <pc:cxnChg chg="del">
          <ac:chgData name="Harshraj Vijaysinh Jadeja" userId="f2de95da-44e2-464c-9b0b-c1e0e2c1c431" providerId="ADAL" clId="{55438714-FA21-1F44-9C8F-EED1DC5C619B}" dt="2024-04-08T11:06:12.539" v="1418" actId="478"/>
          <ac:cxnSpMkLst>
            <pc:docMk/>
            <pc:sldMk cId="3475465874" sldId="1960"/>
            <ac:cxnSpMk id="2061" creationId="{5FFA2C11-1A33-9D65-F477-C9F608F5491C}"/>
          </ac:cxnSpMkLst>
        </pc:cxnChg>
      </pc:sldChg>
      <pc:sldChg chg="addSp delSp modSp del mod delAnim">
        <pc:chgData name="Harshraj Vijaysinh Jadeja" userId="f2de95da-44e2-464c-9b0b-c1e0e2c1c431" providerId="ADAL" clId="{55438714-FA21-1F44-9C8F-EED1DC5C619B}" dt="2024-04-08T11:18:03.145" v="2461" actId="2696"/>
        <pc:sldMkLst>
          <pc:docMk/>
          <pc:sldMk cId="3728869585" sldId="1961"/>
        </pc:sldMkLst>
        <pc:spChg chg="mod">
          <ac:chgData name="Harshraj Vijaysinh Jadeja" userId="f2de95da-44e2-464c-9b0b-c1e0e2c1c431" providerId="ADAL" clId="{55438714-FA21-1F44-9C8F-EED1DC5C619B}" dt="2024-04-08T05:14:03.242" v="187" actId="20577"/>
          <ac:spMkLst>
            <pc:docMk/>
            <pc:sldMk cId="3728869585" sldId="1961"/>
            <ac:spMk id="4" creationId="{41E312A6-5808-F211-919B-AF48018D4FD3}"/>
          </ac:spMkLst>
        </pc:spChg>
        <pc:spChg chg="mod">
          <ac:chgData name="Harshraj Vijaysinh Jadeja" userId="f2de95da-44e2-464c-9b0b-c1e0e2c1c431" providerId="ADAL" clId="{55438714-FA21-1F44-9C8F-EED1DC5C619B}" dt="2024-04-08T05:14:12.836" v="194" actId="20577"/>
          <ac:spMkLst>
            <pc:docMk/>
            <pc:sldMk cId="3728869585" sldId="1961"/>
            <ac:spMk id="5" creationId="{005E2721-4A70-075F-0EB1-EE9D4DAA12DA}"/>
          </ac:spMkLst>
        </pc:spChg>
        <pc:grpChg chg="del">
          <ac:chgData name="Harshraj Vijaysinh Jadeja" userId="f2de95da-44e2-464c-9b0b-c1e0e2c1c431" providerId="ADAL" clId="{55438714-FA21-1F44-9C8F-EED1DC5C619B}" dt="2024-04-08T05:14:07.931" v="188" actId="478"/>
          <ac:grpSpMkLst>
            <pc:docMk/>
            <pc:sldMk cId="3728869585" sldId="1961"/>
            <ac:grpSpMk id="6" creationId="{C6816750-527E-AC2C-F289-311B0FCBBA44}"/>
          </ac:grpSpMkLst>
        </pc:grpChg>
        <pc:grpChg chg="del">
          <ac:chgData name="Harshraj Vijaysinh Jadeja" userId="f2de95da-44e2-464c-9b0b-c1e0e2c1c431" providerId="ADAL" clId="{55438714-FA21-1F44-9C8F-EED1DC5C619B}" dt="2024-04-08T05:14:07.931" v="188" actId="478"/>
          <ac:grpSpMkLst>
            <pc:docMk/>
            <pc:sldMk cId="3728869585" sldId="1961"/>
            <ac:grpSpMk id="8" creationId="{EB199E81-C21E-EF69-9293-84955372F52C}"/>
          </ac:grpSpMkLst>
        </pc:grpChg>
        <pc:grpChg chg="del">
          <ac:chgData name="Harshraj Vijaysinh Jadeja" userId="f2de95da-44e2-464c-9b0b-c1e0e2c1c431" providerId="ADAL" clId="{55438714-FA21-1F44-9C8F-EED1DC5C619B}" dt="2024-04-08T05:14:07.931" v="188" actId="478"/>
          <ac:grpSpMkLst>
            <pc:docMk/>
            <pc:sldMk cId="3728869585" sldId="1961"/>
            <ac:grpSpMk id="9" creationId="{A781E21A-3965-5ECA-99D1-5994E47F090A}"/>
          </ac:grpSpMkLst>
        </pc:grpChg>
        <pc:grpChg chg="del">
          <ac:chgData name="Harshraj Vijaysinh Jadeja" userId="f2de95da-44e2-464c-9b0b-c1e0e2c1c431" providerId="ADAL" clId="{55438714-FA21-1F44-9C8F-EED1DC5C619B}" dt="2024-04-08T05:14:07.931" v="188" actId="478"/>
          <ac:grpSpMkLst>
            <pc:docMk/>
            <pc:sldMk cId="3728869585" sldId="1961"/>
            <ac:grpSpMk id="10" creationId="{A68D3705-4AA9-58EF-0283-04D4057E4AFC}"/>
          </ac:grpSpMkLst>
        </pc:grpChg>
        <pc:picChg chg="del">
          <ac:chgData name="Harshraj Vijaysinh Jadeja" userId="f2de95da-44e2-464c-9b0b-c1e0e2c1c431" providerId="ADAL" clId="{55438714-FA21-1F44-9C8F-EED1DC5C619B}" dt="2024-04-08T05:14:07.931" v="188" actId="478"/>
          <ac:picMkLst>
            <pc:docMk/>
            <pc:sldMk cId="3728869585" sldId="1961"/>
            <ac:picMk id="3" creationId="{515719EA-9CC3-E7F3-8B3F-AE0A75B39189}"/>
          </ac:picMkLst>
        </pc:picChg>
        <pc:picChg chg="add mod">
          <ac:chgData name="Harshraj Vijaysinh Jadeja" userId="f2de95da-44e2-464c-9b0b-c1e0e2c1c431" providerId="ADAL" clId="{55438714-FA21-1F44-9C8F-EED1DC5C619B}" dt="2024-04-08T05:55:57.627" v="388"/>
          <ac:picMkLst>
            <pc:docMk/>
            <pc:sldMk cId="3728869585" sldId="1961"/>
            <ac:picMk id="11" creationId="{4841BF99-CD7A-F83B-41B9-D7CE038D3065}"/>
          </ac:picMkLst>
        </pc:picChg>
        <pc:picChg chg="del">
          <ac:chgData name="Harshraj Vijaysinh Jadeja" userId="f2de95da-44e2-464c-9b0b-c1e0e2c1c431" providerId="ADAL" clId="{55438714-FA21-1F44-9C8F-EED1DC5C619B}" dt="2024-04-08T05:55:57.235" v="387" actId="478"/>
          <ac:picMkLst>
            <pc:docMk/>
            <pc:sldMk cId="3728869585" sldId="1961"/>
            <ac:picMk id="2054" creationId="{A1C07633-0465-2DB5-F486-9750FBDA00B7}"/>
          </ac:picMkLst>
        </pc:picChg>
      </pc:sldChg>
      <pc:sldChg chg="addSp delSp modSp del mod">
        <pc:chgData name="Harshraj Vijaysinh Jadeja" userId="f2de95da-44e2-464c-9b0b-c1e0e2c1c431" providerId="ADAL" clId="{55438714-FA21-1F44-9C8F-EED1DC5C619B}" dt="2024-04-08T11:18:03.661" v="2462" actId="2696"/>
        <pc:sldMkLst>
          <pc:docMk/>
          <pc:sldMk cId="1285501233" sldId="1962"/>
        </pc:sldMkLst>
        <pc:spChg chg="mod">
          <ac:chgData name="Harshraj Vijaysinh Jadeja" userId="f2de95da-44e2-464c-9b0b-c1e0e2c1c431" providerId="ADAL" clId="{55438714-FA21-1F44-9C8F-EED1DC5C619B}" dt="2024-04-08T05:14:59.293" v="226" actId="14100"/>
          <ac:spMkLst>
            <pc:docMk/>
            <pc:sldMk cId="1285501233" sldId="1962"/>
            <ac:spMk id="8" creationId="{FFB05B7B-E0AD-87F2-9079-524B030E0757}"/>
          </ac:spMkLst>
        </pc:spChg>
        <pc:spChg chg="add del mod">
          <ac:chgData name="Harshraj Vijaysinh Jadeja" userId="f2de95da-44e2-464c-9b0b-c1e0e2c1c431" providerId="ADAL" clId="{55438714-FA21-1F44-9C8F-EED1DC5C619B}" dt="2024-04-08T05:15:09.754" v="235" actId="20577"/>
          <ac:spMkLst>
            <pc:docMk/>
            <pc:sldMk cId="1285501233" sldId="1962"/>
            <ac:spMk id="9" creationId="{BA54668E-AA29-5FAD-FB6F-0ED7833BB888}"/>
          </ac:spMkLst>
        </pc:spChg>
        <pc:spChg chg="mod">
          <ac:chgData name="Harshraj Vijaysinh Jadeja" userId="f2de95da-44e2-464c-9b0b-c1e0e2c1c431" providerId="ADAL" clId="{55438714-FA21-1F44-9C8F-EED1DC5C619B}" dt="2024-04-08T05:14:52.831" v="224" actId="14100"/>
          <ac:spMkLst>
            <pc:docMk/>
            <pc:sldMk cId="1285501233" sldId="1962"/>
            <ac:spMk id="10" creationId="{BC09AABF-4F71-4EA2-EA1F-5B18C4F5C1D7}"/>
          </ac:spMkLst>
        </pc:spChg>
        <pc:spChg chg="mod">
          <ac:chgData name="Harshraj Vijaysinh Jadeja" userId="f2de95da-44e2-464c-9b0b-c1e0e2c1c431" providerId="ADAL" clId="{55438714-FA21-1F44-9C8F-EED1DC5C619B}" dt="2024-04-08T05:15:30.849" v="240" actId="20577"/>
          <ac:spMkLst>
            <pc:docMk/>
            <pc:sldMk cId="1285501233" sldId="1962"/>
            <ac:spMk id="2106" creationId="{128B2F09-5EA5-CA37-F84D-4D12CB1E6043}"/>
          </ac:spMkLst>
        </pc:spChg>
        <pc:spChg chg="mod">
          <ac:chgData name="Harshraj Vijaysinh Jadeja" userId="f2de95da-44e2-464c-9b0b-c1e0e2c1c431" providerId="ADAL" clId="{55438714-FA21-1F44-9C8F-EED1DC5C619B}" dt="2024-04-08T05:15:36.371" v="247" actId="20577"/>
          <ac:spMkLst>
            <pc:docMk/>
            <pc:sldMk cId="1285501233" sldId="1962"/>
            <ac:spMk id="2107" creationId="{E25AC780-DFF1-EE3F-10C5-04B88C9CBC39}"/>
          </ac:spMkLst>
        </pc:spChg>
        <pc:grpChg chg="add del mod">
          <ac:chgData name="Harshraj Vijaysinh Jadeja" userId="f2de95da-44e2-464c-9b0b-c1e0e2c1c431" providerId="ADAL" clId="{55438714-FA21-1F44-9C8F-EED1DC5C619B}" dt="2024-04-08T05:14:52.831" v="224" actId="14100"/>
          <ac:grpSpMkLst>
            <pc:docMk/>
            <pc:sldMk cId="1285501233" sldId="1962"/>
            <ac:grpSpMk id="6" creationId="{572819BE-ADD1-9341-DE7B-5BA0554ACF3A}"/>
          </ac:grpSpMkLst>
        </pc:grpChg>
        <pc:grpChg chg="mod">
          <ac:chgData name="Harshraj Vijaysinh Jadeja" userId="f2de95da-44e2-464c-9b0b-c1e0e2c1c431" providerId="ADAL" clId="{55438714-FA21-1F44-9C8F-EED1DC5C619B}" dt="2024-04-08T05:14:52.831" v="224" actId="14100"/>
          <ac:grpSpMkLst>
            <pc:docMk/>
            <pc:sldMk cId="1285501233" sldId="1962"/>
            <ac:grpSpMk id="12" creationId="{8E43327D-9C72-F8F0-EC4B-EE3FB6AF5390}"/>
          </ac:grpSpMkLst>
        </pc:grpChg>
        <pc:picChg chg="mod">
          <ac:chgData name="Harshraj Vijaysinh Jadeja" userId="f2de95da-44e2-464c-9b0b-c1e0e2c1c431" providerId="ADAL" clId="{55438714-FA21-1F44-9C8F-EED1DC5C619B}" dt="2024-04-08T05:14:52.831" v="224" actId="14100"/>
          <ac:picMkLst>
            <pc:docMk/>
            <pc:sldMk cId="1285501233" sldId="1962"/>
            <ac:picMk id="11" creationId="{BD206297-2F23-6918-D4D4-A20C29F347F3}"/>
          </ac:picMkLst>
        </pc:picChg>
        <pc:picChg chg="del">
          <ac:chgData name="Harshraj Vijaysinh Jadeja" userId="f2de95da-44e2-464c-9b0b-c1e0e2c1c431" providerId="ADAL" clId="{55438714-FA21-1F44-9C8F-EED1DC5C619B}" dt="2024-04-08T08:23:54.160" v="615" actId="478"/>
          <ac:picMkLst>
            <pc:docMk/>
            <pc:sldMk cId="1285501233" sldId="1962"/>
            <ac:picMk id="2054" creationId="{A1C07633-0465-2DB5-F486-9750FBDA00B7}"/>
          </ac:picMkLst>
        </pc:picChg>
      </pc:sldChg>
      <pc:sldChg chg="delSp modSp del mod modShow">
        <pc:chgData name="Harshraj Vijaysinh Jadeja" userId="f2de95da-44e2-464c-9b0b-c1e0e2c1c431" providerId="ADAL" clId="{55438714-FA21-1F44-9C8F-EED1DC5C619B}" dt="2024-04-08T11:18:08.053" v="2463" actId="2696"/>
        <pc:sldMkLst>
          <pc:docMk/>
          <pc:sldMk cId="1115849289" sldId="1963"/>
        </pc:sldMkLst>
        <pc:spChg chg="mod">
          <ac:chgData name="Harshraj Vijaysinh Jadeja" userId="f2de95da-44e2-464c-9b0b-c1e0e2c1c431" providerId="ADAL" clId="{55438714-FA21-1F44-9C8F-EED1DC5C619B}" dt="2024-04-08T05:15:41.220" v="251" actId="20577"/>
          <ac:spMkLst>
            <pc:docMk/>
            <pc:sldMk cId="1115849289" sldId="1963"/>
            <ac:spMk id="76" creationId="{9B2FC0F5-6E1E-D109-85AA-43BF1532B543}"/>
          </ac:spMkLst>
        </pc:spChg>
        <pc:spChg chg="mod">
          <ac:chgData name="Harshraj Vijaysinh Jadeja" userId="f2de95da-44e2-464c-9b0b-c1e0e2c1c431" providerId="ADAL" clId="{55438714-FA21-1F44-9C8F-EED1DC5C619B}" dt="2024-04-08T05:15:44.250" v="258" actId="20577"/>
          <ac:spMkLst>
            <pc:docMk/>
            <pc:sldMk cId="1115849289" sldId="1963"/>
            <ac:spMk id="77" creationId="{62D6B6CF-D30F-51AC-A8BF-89D232C46E16}"/>
          </ac:spMkLst>
        </pc:spChg>
        <pc:spChg chg="mod">
          <ac:chgData name="Harshraj Vijaysinh Jadeja" userId="f2de95da-44e2-464c-9b0b-c1e0e2c1c431" providerId="ADAL" clId="{55438714-FA21-1F44-9C8F-EED1DC5C619B}" dt="2024-04-08T05:15:47.187" v="261" actId="20577"/>
          <ac:spMkLst>
            <pc:docMk/>
            <pc:sldMk cId="1115849289" sldId="1963"/>
            <ac:spMk id="79" creationId="{1B9F9AC4-9160-9DCF-B144-1AAEDCBE53AA}"/>
          </ac:spMkLst>
        </pc:spChg>
        <pc:spChg chg="mod">
          <ac:chgData name="Harshraj Vijaysinh Jadeja" userId="f2de95da-44e2-464c-9b0b-c1e0e2c1c431" providerId="ADAL" clId="{55438714-FA21-1F44-9C8F-EED1DC5C619B}" dt="2024-04-08T05:15:48.712" v="265" actId="20577"/>
          <ac:spMkLst>
            <pc:docMk/>
            <pc:sldMk cId="1115849289" sldId="1963"/>
            <ac:spMk id="80" creationId="{0824FDF8-BFA8-C380-AA55-3D6B109852EE}"/>
          </ac:spMkLst>
        </pc:spChg>
        <pc:picChg chg="del">
          <ac:chgData name="Harshraj Vijaysinh Jadeja" userId="f2de95da-44e2-464c-9b0b-c1e0e2c1c431" providerId="ADAL" clId="{55438714-FA21-1F44-9C8F-EED1DC5C619B}" dt="2024-04-08T08:23:50.177" v="614" actId="478"/>
          <ac:picMkLst>
            <pc:docMk/>
            <pc:sldMk cId="1115849289" sldId="1963"/>
            <ac:picMk id="62" creationId="{8C70E086-3E4F-B15A-1FF2-8B354DB2ABDC}"/>
          </ac:picMkLst>
        </pc:picChg>
      </pc:sldChg>
      <pc:sldChg chg="del">
        <pc:chgData name="Harshraj Vijaysinh Jadeja" userId="f2de95da-44e2-464c-9b0b-c1e0e2c1c431" providerId="ADAL" clId="{55438714-FA21-1F44-9C8F-EED1DC5C619B}" dt="2024-04-08T05:15:54.466" v="266" actId="2696"/>
        <pc:sldMkLst>
          <pc:docMk/>
          <pc:sldMk cId="724312732" sldId="1964"/>
        </pc:sldMkLst>
      </pc:sldChg>
      <pc:sldChg chg="addSp delSp modSp mod">
        <pc:chgData name="Harshraj Vijaysinh Jadeja" userId="f2de95da-44e2-464c-9b0b-c1e0e2c1c431" providerId="ADAL" clId="{55438714-FA21-1F44-9C8F-EED1DC5C619B}" dt="2024-04-08T13:59:21.137" v="4232" actId="478"/>
        <pc:sldMkLst>
          <pc:docMk/>
          <pc:sldMk cId="156501259" sldId="1965"/>
        </pc:sldMkLst>
        <pc:spChg chg="add del mod">
          <ac:chgData name="Harshraj Vijaysinh Jadeja" userId="f2de95da-44e2-464c-9b0b-c1e0e2c1c431" providerId="ADAL" clId="{55438714-FA21-1F44-9C8F-EED1DC5C619B}" dt="2024-04-08T11:30:35.482" v="2521" actId="478"/>
          <ac:spMkLst>
            <pc:docMk/>
            <pc:sldMk cId="156501259" sldId="1965"/>
            <ac:spMk id="3" creationId="{2252F703-2A86-2EE6-EA06-3D9EC92C76B5}"/>
          </ac:spMkLst>
        </pc:spChg>
        <pc:spChg chg="add del mod">
          <ac:chgData name="Harshraj Vijaysinh Jadeja" userId="f2de95da-44e2-464c-9b0b-c1e0e2c1c431" providerId="ADAL" clId="{55438714-FA21-1F44-9C8F-EED1DC5C619B}" dt="2024-04-08T13:57:19.947" v="4206" actId="1076"/>
          <ac:spMkLst>
            <pc:docMk/>
            <pc:sldMk cId="156501259" sldId="1965"/>
            <ac:spMk id="10" creationId="{B13D0616-DDE2-40EA-0A9B-6DECD8874FC1}"/>
          </ac:spMkLst>
        </pc:spChg>
        <pc:spChg chg="add del mod">
          <ac:chgData name="Harshraj Vijaysinh Jadeja" userId="f2de95da-44e2-464c-9b0b-c1e0e2c1c431" providerId="ADAL" clId="{55438714-FA21-1F44-9C8F-EED1DC5C619B}" dt="2024-04-08T13:57:15.298" v="4205" actId="1076"/>
          <ac:spMkLst>
            <pc:docMk/>
            <pc:sldMk cId="156501259" sldId="1965"/>
            <ac:spMk id="11" creationId="{618C3F36-E2C0-EE87-AC6F-574559442E3C}"/>
          </ac:spMkLst>
        </pc:spChg>
        <pc:picChg chg="add del">
          <ac:chgData name="Harshraj Vijaysinh Jadeja" userId="f2de95da-44e2-464c-9b0b-c1e0e2c1c431" providerId="ADAL" clId="{55438714-FA21-1F44-9C8F-EED1DC5C619B}" dt="2024-04-08T11:30:40.908" v="2524" actId="478"/>
          <ac:picMkLst>
            <pc:docMk/>
            <pc:sldMk cId="156501259" sldId="1965"/>
            <ac:picMk id="4" creationId="{0DDB8BC9-6805-C8DA-1A27-29E95369E451}"/>
          </ac:picMkLst>
        </pc:picChg>
        <pc:picChg chg="del">
          <ac:chgData name="Harshraj Vijaysinh Jadeja" userId="f2de95da-44e2-464c-9b0b-c1e0e2c1c431" providerId="ADAL" clId="{55438714-FA21-1F44-9C8F-EED1DC5C619B}" dt="2024-04-08T13:59:21.137" v="4232" actId="478"/>
          <ac:picMkLst>
            <pc:docMk/>
            <pc:sldMk cId="156501259" sldId="1965"/>
            <ac:picMk id="7" creationId="{0AD49CF5-142F-4DEE-FDDF-22FC2EEB9148}"/>
          </ac:picMkLst>
        </pc:picChg>
        <pc:picChg chg="add del">
          <ac:chgData name="Harshraj Vijaysinh Jadeja" userId="f2de95da-44e2-464c-9b0b-c1e0e2c1c431" providerId="ADAL" clId="{55438714-FA21-1F44-9C8F-EED1DC5C619B}" dt="2024-04-08T11:31:21.856" v="2530" actId="478"/>
          <ac:picMkLst>
            <pc:docMk/>
            <pc:sldMk cId="156501259" sldId="1965"/>
            <ac:picMk id="8" creationId="{BB1C844A-E0D0-29A4-F7FE-2E721F69A58D}"/>
          </ac:picMkLst>
        </pc:picChg>
        <pc:picChg chg="add del mod">
          <ac:chgData name="Harshraj Vijaysinh Jadeja" userId="f2de95da-44e2-464c-9b0b-c1e0e2c1c431" providerId="ADAL" clId="{55438714-FA21-1F44-9C8F-EED1DC5C619B}" dt="2024-04-08T11:30:34.560" v="2520" actId="14100"/>
          <ac:picMkLst>
            <pc:docMk/>
            <pc:sldMk cId="156501259" sldId="1965"/>
            <ac:picMk id="23" creationId="{7003BE1E-C078-105C-13BC-C792C23EA08A}"/>
          </ac:picMkLst>
        </pc:picChg>
        <pc:picChg chg="add mod">
          <ac:chgData name="Harshraj Vijaysinh Jadeja" userId="f2de95da-44e2-464c-9b0b-c1e0e2c1c431" providerId="ADAL" clId="{55438714-FA21-1F44-9C8F-EED1DC5C619B}" dt="2024-04-08T13:57:23.027" v="4207" actId="14100"/>
          <ac:picMkLst>
            <pc:docMk/>
            <pc:sldMk cId="156501259" sldId="1965"/>
            <ac:picMk id="24" creationId="{5977AD8A-7B99-E478-E7B0-D99331EC5094}"/>
          </ac:picMkLst>
        </pc:picChg>
        <pc:picChg chg="add mod">
          <ac:chgData name="Harshraj Vijaysinh Jadeja" userId="f2de95da-44e2-464c-9b0b-c1e0e2c1c431" providerId="ADAL" clId="{55438714-FA21-1F44-9C8F-EED1DC5C619B}" dt="2024-04-08T11:32:11.329" v="2535" actId="1076"/>
          <ac:picMkLst>
            <pc:docMk/>
            <pc:sldMk cId="156501259" sldId="1965"/>
            <ac:picMk id="25" creationId="{E5B04C29-FF5B-6B6C-42B3-45E17FDDF9A6}"/>
          </ac:picMkLst>
        </pc:picChg>
        <pc:picChg chg="add mod">
          <ac:chgData name="Harshraj Vijaysinh Jadeja" userId="f2de95da-44e2-464c-9b0b-c1e0e2c1c431" providerId="ADAL" clId="{55438714-FA21-1F44-9C8F-EED1DC5C619B}" dt="2024-04-08T13:57:10.128" v="4204"/>
          <ac:picMkLst>
            <pc:docMk/>
            <pc:sldMk cId="156501259" sldId="1965"/>
            <ac:picMk id="26" creationId="{17D1D843-A2FF-6B8D-8C33-507B022933DF}"/>
          </ac:picMkLst>
        </pc:picChg>
        <pc:picChg chg="del">
          <ac:chgData name="Harshraj Vijaysinh Jadeja" userId="f2de95da-44e2-464c-9b0b-c1e0e2c1c431" providerId="ADAL" clId="{55438714-FA21-1F44-9C8F-EED1DC5C619B}" dt="2024-04-08T08:23:45.316" v="613" actId="478"/>
          <ac:picMkLst>
            <pc:docMk/>
            <pc:sldMk cId="156501259" sldId="1965"/>
            <ac:picMk id="2054" creationId="{A1C07633-0465-2DB5-F486-9750FBDA00B7}"/>
          </ac:picMkLst>
        </pc:picChg>
        <pc:cxnChg chg="add del">
          <ac:chgData name="Harshraj Vijaysinh Jadeja" userId="f2de95da-44e2-464c-9b0b-c1e0e2c1c431" providerId="ADAL" clId="{55438714-FA21-1F44-9C8F-EED1DC5C619B}" dt="2024-04-08T11:30:36.480" v="2522" actId="478"/>
          <ac:cxnSpMkLst>
            <pc:docMk/>
            <pc:sldMk cId="156501259" sldId="1965"/>
            <ac:cxnSpMk id="9" creationId="{54C3FFA4-4C57-B019-08E9-2BE480C4E7B0}"/>
          </ac:cxnSpMkLst>
        </pc:cxnChg>
      </pc:sldChg>
      <pc:sldChg chg="delSp del mod modShow">
        <pc:chgData name="Harshraj Vijaysinh Jadeja" userId="f2de95da-44e2-464c-9b0b-c1e0e2c1c431" providerId="ADAL" clId="{55438714-FA21-1F44-9C8F-EED1DC5C619B}" dt="2024-04-08T11:32:44.416" v="2539" actId="2696"/>
        <pc:sldMkLst>
          <pc:docMk/>
          <pc:sldMk cId="646923566" sldId="1966"/>
        </pc:sldMkLst>
        <pc:picChg chg="del">
          <ac:chgData name="Harshraj Vijaysinh Jadeja" userId="f2de95da-44e2-464c-9b0b-c1e0e2c1c431" providerId="ADAL" clId="{55438714-FA21-1F44-9C8F-EED1DC5C619B}" dt="2024-04-08T08:23:41.464" v="612" actId="478"/>
          <ac:picMkLst>
            <pc:docMk/>
            <pc:sldMk cId="646923566" sldId="1966"/>
            <ac:picMk id="2054" creationId="{A1C07633-0465-2DB5-F486-9750FBDA00B7}"/>
          </ac:picMkLst>
        </pc:picChg>
      </pc:sldChg>
      <pc:sldChg chg="del">
        <pc:chgData name="Harshraj Vijaysinh Jadeja" userId="f2de95da-44e2-464c-9b0b-c1e0e2c1c431" providerId="ADAL" clId="{55438714-FA21-1F44-9C8F-EED1DC5C619B}" dt="2024-04-08T08:22:35.333" v="577" actId="2696"/>
        <pc:sldMkLst>
          <pc:docMk/>
          <pc:sldMk cId="3283996036" sldId="1967"/>
        </pc:sldMkLst>
      </pc:sldChg>
      <pc:sldChg chg="del">
        <pc:chgData name="Harshraj Vijaysinh Jadeja" userId="f2de95da-44e2-464c-9b0b-c1e0e2c1c431" providerId="ADAL" clId="{55438714-FA21-1F44-9C8F-EED1DC5C619B}" dt="2024-04-08T08:22:35.193" v="576" actId="2696"/>
        <pc:sldMkLst>
          <pc:docMk/>
          <pc:sldMk cId="2146201138" sldId="1968"/>
        </pc:sldMkLst>
      </pc:sldChg>
      <pc:sldChg chg="del">
        <pc:chgData name="Harshraj Vijaysinh Jadeja" userId="f2de95da-44e2-464c-9b0b-c1e0e2c1c431" providerId="ADAL" clId="{55438714-FA21-1F44-9C8F-EED1DC5C619B}" dt="2024-04-08T08:22:35.485" v="598" actId="2696"/>
        <pc:sldMkLst>
          <pc:docMk/>
          <pc:sldMk cId="2482684392" sldId="1969"/>
        </pc:sldMkLst>
      </pc:sldChg>
      <pc:sldChg chg="del">
        <pc:chgData name="Harshraj Vijaysinh Jadeja" userId="f2de95da-44e2-464c-9b0b-c1e0e2c1c431" providerId="ADAL" clId="{55438714-FA21-1F44-9C8F-EED1DC5C619B}" dt="2024-04-08T08:22:35.441" v="591" actId="2696"/>
        <pc:sldMkLst>
          <pc:docMk/>
          <pc:sldMk cId="3985609416" sldId="1970"/>
        </pc:sldMkLst>
      </pc:sldChg>
      <pc:sldChg chg="addSp delSp modSp del mod ord delAnim">
        <pc:chgData name="Harshraj Vijaysinh Jadeja" userId="f2de95da-44e2-464c-9b0b-c1e0e2c1c431" providerId="ADAL" clId="{55438714-FA21-1F44-9C8F-EED1DC5C619B}" dt="2024-04-08T13:02:22.130" v="3671" actId="2696"/>
        <pc:sldMkLst>
          <pc:docMk/>
          <pc:sldMk cId="4002074030" sldId="1971"/>
        </pc:sldMkLst>
        <pc:spChg chg="add del">
          <ac:chgData name="Harshraj Vijaysinh Jadeja" userId="f2de95da-44e2-464c-9b0b-c1e0e2c1c431" providerId="ADAL" clId="{55438714-FA21-1F44-9C8F-EED1DC5C619B}" dt="2024-04-08T08:53:54.168" v="658" actId="22"/>
          <ac:spMkLst>
            <pc:docMk/>
            <pc:sldMk cId="4002074030" sldId="1971"/>
            <ac:spMk id="5" creationId="{F18A3674-655F-0DFC-6589-43D0D794C0B2}"/>
          </ac:spMkLst>
        </pc:spChg>
        <pc:spChg chg="mod">
          <ac:chgData name="Harshraj Vijaysinh Jadeja" userId="f2de95da-44e2-464c-9b0b-c1e0e2c1c431" providerId="ADAL" clId="{55438714-FA21-1F44-9C8F-EED1DC5C619B}" dt="2024-04-08T09:05:17.391" v="682" actId="20577"/>
          <ac:spMkLst>
            <pc:docMk/>
            <pc:sldMk cId="4002074030" sldId="1971"/>
            <ac:spMk id="15" creationId="{78B9FB7A-CA47-6410-764B-C03CB6B1A2F0}"/>
          </ac:spMkLst>
        </pc:spChg>
        <pc:spChg chg="mod">
          <ac:chgData name="Harshraj Vijaysinh Jadeja" userId="f2de95da-44e2-464c-9b0b-c1e0e2c1c431" providerId="ADAL" clId="{55438714-FA21-1F44-9C8F-EED1DC5C619B}" dt="2024-04-08T05:16:44.542" v="318" actId="20577"/>
          <ac:spMkLst>
            <pc:docMk/>
            <pc:sldMk cId="4002074030" sldId="1971"/>
            <ac:spMk id="16" creationId="{808B98B3-C702-97FF-7576-6A26E5378111}"/>
          </ac:spMkLst>
        </pc:spChg>
        <pc:spChg chg="add del mod">
          <ac:chgData name="Harshraj Vijaysinh Jadeja" userId="f2de95da-44e2-464c-9b0b-c1e0e2c1c431" providerId="ADAL" clId="{55438714-FA21-1F44-9C8F-EED1DC5C619B}" dt="2024-04-08T11:51:43.613" v="2782" actId="478"/>
          <ac:spMkLst>
            <pc:docMk/>
            <pc:sldMk cId="4002074030" sldId="1971"/>
            <ac:spMk id="18" creationId="{7A72F841-2B5F-2CE6-E7A7-FCDC5FA221C2}"/>
          </ac:spMkLst>
        </pc:spChg>
        <pc:spChg chg="del">
          <ac:chgData name="Harshraj Vijaysinh Jadeja" userId="f2de95da-44e2-464c-9b0b-c1e0e2c1c431" providerId="ADAL" clId="{55438714-FA21-1F44-9C8F-EED1DC5C619B}" dt="2024-04-08T08:53:49.872" v="656" actId="478"/>
          <ac:spMkLst>
            <pc:docMk/>
            <pc:sldMk cId="4002074030" sldId="1971"/>
            <ac:spMk id="58" creationId="{04BDA31E-E4EC-5CE3-9014-2777CB6C8D68}"/>
          </ac:spMkLst>
        </pc:spChg>
        <pc:spChg chg="del">
          <ac:chgData name="Harshraj Vijaysinh Jadeja" userId="f2de95da-44e2-464c-9b0b-c1e0e2c1c431" providerId="ADAL" clId="{55438714-FA21-1F44-9C8F-EED1DC5C619B}" dt="2024-04-08T08:53:49.872" v="656" actId="478"/>
          <ac:spMkLst>
            <pc:docMk/>
            <pc:sldMk cId="4002074030" sldId="1971"/>
            <ac:spMk id="61" creationId="{15D4E35B-F92C-BC75-BB3C-1D52BB74B496}"/>
          </ac:spMkLst>
        </pc:spChg>
        <pc:spChg chg="del">
          <ac:chgData name="Harshraj Vijaysinh Jadeja" userId="f2de95da-44e2-464c-9b0b-c1e0e2c1c431" providerId="ADAL" clId="{55438714-FA21-1F44-9C8F-EED1DC5C619B}" dt="2024-04-08T08:53:49.872" v="656" actId="478"/>
          <ac:spMkLst>
            <pc:docMk/>
            <pc:sldMk cId="4002074030" sldId="1971"/>
            <ac:spMk id="63" creationId="{3D767F7D-8B88-F81E-3447-A9582CAEB02F}"/>
          </ac:spMkLst>
        </pc:spChg>
        <pc:spChg chg="del">
          <ac:chgData name="Harshraj Vijaysinh Jadeja" userId="f2de95da-44e2-464c-9b0b-c1e0e2c1c431" providerId="ADAL" clId="{55438714-FA21-1F44-9C8F-EED1DC5C619B}" dt="2024-04-08T08:53:49.872" v="656" actId="478"/>
          <ac:spMkLst>
            <pc:docMk/>
            <pc:sldMk cId="4002074030" sldId="1971"/>
            <ac:spMk id="77" creationId="{FBF5EA8B-8B0E-3CC5-06E0-7BA078DC4FA0}"/>
          </ac:spMkLst>
        </pc:spChg>
        <pc:spChg chg="del">
          <ac:chgData name="Harshraj Vijaysinh Jadeja" userId="f2de95da-44e2-464c-9b0b-c1e0e2c1c431" providerId="ADAL" clId="{55438714-FA21-1F44-9C8F-EED1DC5C619B}" dt="2024-04-08T08:53:49.872" v="656" actId="478"/>
          <ac:spMkLst>
            <pc:docMk/>
            <pc:sldMk cId="4002074030" sldId="1971"/>
            <ac:spMk id="78" creationId="{B0220026-57C8-32C2-A07A-62EAA14C561C}"/>
          </ac:spMkLst>
        </pc:spChg>
        <pc:spChg chg="del">
          <ac:chgData name="Harshraj Vijaysinh Jadeja" userId="f2de95da-44e2-464c-9b0b-c1e0e2c1c431" providerId="ADAL" clId="{55438714-FA21-1F44-9C8F-EED1DC5C619B}" dt="2024-04-08T08:53:49.872" v="656" actId="478"/>
          <ac:spMkLst>
            <pc:docMk/>
            <pc:sldMk cId="4002074030" sldId="1971"/>
            <ac:spMk id="84" creationId="{225BD363-C3CB-83E6-E87D-259940649DBC}"/>
          </ac:spMkLst>
        </pc:spChg>
        <pc:grpChg chg="del">
          <ac:chgData name="Harshraj Vijaysinh Jadeja" userId="f2de95da-44e2-464c-9b0b-c1e0e2c1c431" providerId="ADAL" clId="{55438714-FA21-1F44-9C8F-EED1DC5C619B}" dt="2024-04-08T08:53:49.872" v="656" actId="478"/>
          <ac:grpSpMkLst>
            <pc:docMk/>
            <pc:sldMk cId="4002074030" sldId="1971"/>
            <ac:grpSpMk id="37" creationId="{E6C5332E-AC9C-B67B-E492-E0A6907EEA5E}"/>
          </ac:grpSpMkLst>
        </pc:grpChg>
        <pc:grpChg chg="del">
          <ac:chgData name="Harshraj Vijaysinh Jadeja" userId="f2de95da-44e2-464c-9b0b-c1e0e2c1c431" providerId="ADAL" clId="{55438714-FA21-1F44-9C8F-EED1DC5C619B}" dt="2024-04-08T08:53:49.872" v="656" actId="478"/>
          <ac:grpSpMkLst>
            <pc:docMk/>
            <pc:sldMk cId="4002074030" sldId="1971"/>
            <ac:grpSpMk id="49" creationId="{6130A9BB-AB93-4CE6-D7FA-41E22D3EA552}"/>
          </ac:grpSpMkLst>
        </pc:grpChg>
        <pc:grpChg chg="del">
          <ac:chgData name="Harshraj Vijaysinh Jadeja" userId="f2de95da-44e2-464c-9b0b-c1e0e2c1c431" providerId="ADAL" clId="{55438714-FA21-1F44-9C8F-EED1DC5C619B}" dt="2024-04-08T08:53:49.872" v="656" actId="478"/>
          <ac:grpSpMkLst>
            <pc:docMk/>
            <pc:sldMk cId="4002074030" sldId="1971"/>
            <ac:grpSpMk id="52" creationId="{19A8C019-158D-1098-FD6D-EDA564D0FA27}"/>
          </ac:grpSpMkLst>
        </pc:grpChg>
        <pc:grpChg chg="del">
          <ac:chgData name="Harshraj Vijaysinh Jadeja" userId="f2de95da-44e2-464c-9b0b-c1e0e2c1c431" providerId="ADAL" clId="{55438714-FA21-1F44-9C8F-EED1DC5C619B}" dt="2024-04-08T08:53:49.872" v="656" actId="478"/>
          <ac:grpSpMkLst>
            <pc:docMk/>
            <pc:sldMk cId="4002074030" sldId="1971"/>
            <ac:grpSpMk id="55" creationId="{415801E3-BCB3-75DD-0C21-34C6A5249CED}"/>
          </ac:grpSpMkLst>
        </pc:grpChg>
        <pc:picChg chg="del">
          <ac:chgData name="Harshraj Vijaysinh Jadeja" userId="f2de95da-44e2-464c-9b0b-c1e0e2c1c431" providerId="ADAL" clId="{55438714-FA21-1F44-9C8F-EED1DC5C619B}" dt="2024-04-08T08:23:18.002" v="607" actId="478"/>
          <ac:picMkLst>
            <pc:docMk/>
            <pc:sldMk cId="4002074030" sldId="1971"/>
            <ac:picMk id="3" creationId="{B2F4885B-4072-A41F-EEC6-BDA44E5AE333}"/>
          </ac:picMkLst>
        </pc:picChg>
        <pc:picChg chg="add mod">
          <ac:chgData name="Harshraj Vijaysinh Jadeja" userId="f2de95da-44e2-464c-9b0b-c1e0e2c1c431" providerId="ADAL" clId="{55438714-FA21-1F44-9C8F-EED1DC5C619B}" dt="2024-04-08T08:56:06.355" v="667" actId="208"/>
          <ac:picMkLst>
            <pc:docMk/>
            <pc:sldMk cId="4002074030" sldId="1971"/>
            <ac:picMk id="17" creationId="{645E68C2-662A-8D83-9693-941E5A7246B3}"/>
          </ac:picMkLst>
        </pc:picChg>
        <pc:picChg chg="del">
          <ac:chgData name="Harshraj Vijaysinh Jadeja" userId="f2de95da-44e2-464c-9b0b-c1e0e2c1c431" providerId="ADAL" clId="{55438714-FA21-1F44-9C8F-EED1DC5C619B}" dt="2024-04-08T08:53:49.872" v="656" actId="478"/>
          <ac:picMkLst>
            <pc:docMk/>
            <pc:sldMk cId="4002074030" sldId="1971"/>
            <ac:picMk id="79" creationId="{A9B31F86-F16E-C3DB-1DBC-0980A1E20B9A}"/>
          </ac:picMkLst>
        </pc:picChg>
        <pc:picChg chg="del">
          <ac:chgData name="Harshraj Vijaysinh Jadeja" userId="f2de95da-44e2-464c-9b0b-c1e0e2c1c431" providerId="ADAL" clId="{55438714-FA21-1F44-9C8F-EED1DC5C619B}" dt="2024-04-08T08:53:49.872" v="656" actId="478"/>
          <ac:picMkLst>
            <pc:docMk/>
            <pc:sldMk cId="4002074030" sldId="1971"/>
            <ac:picMk id="83" creationId="{E5775AE8-082D-921B-83D3-740C14381077}"/>
          </ac:picMkLst>
        </pc:picChg>
        <pc:picChg chg="add del mod">
          <ac:chgData name="Harshraj Vijaysinh Jadeja" userId="f2de95da-44e2-464c-9b0b-c1e0e2c1c431" providerId="ADAL" clId="{55438714-FA21-1F44-9C8F-EED1DC5C619B}" dt="2024-04-08T11:51:43.110" v="2781" actId="478"/>
          <ac:picMkLst>
            <pc:docMk/>
            <pc:sldMk cId="4002074030" sldId="1971"/>
            <ac:picMk id="4098" creationId="{094392A7-E94E-12E4-F30D-1643AF35BE28}"/>
          </ac:picMkLst>
        </pc:picChg>
      </pc:sldChg>
      <pc:sldChg chg="del">
        <pc:chgData name="Harshraj Vijaysinh Jadeja" userId="f2de95da-44e2-464c-9b0b-c1e0e2c1c431" providerId="ADAL" clId="{55438714-FA21-1F44-9C8F-EED1DC5C619B}" dt="2024-04-08T05:16:49.694" v="319" actId="2696"/>
        <pc:sldMkLst>
          <pc:docMk/>
          <pc:sldMk cId="279237351" sldId="1972"/>
        </pc:sldMkLst>
      </pc:sldChg>
      <pc:sldChg chg="delSp modSp del mod">
        <pc:chgData name="Harshraj Vijaysinh Jadeja" userId="f2de95da-44e2-464c-9b0b-c1e0e2c1c431" providerId="ADAL" clId="{55438714-FA21-1F44-9C8F-EED1DC5C619B}" dt="2024-04-08T10:41:14.220" v="737" actId="2696"/>
        <pc:sldMkLst>
          <pc:docMk/>
          <pc:sldMk cId="3738290060" sldId="1973"/>
        </pc:sldMkLst>
        <pc:spChg chg="mod">
          <ac:chgData name="Harshraj Vijaysinh Jadeja" userId="f2de95da-44e2-464c-9b0b-c1e0e2c1c431" providerId="ADAL" clId="{55438714-FA21-1F44-9C8F-EED1DC5C619B}" dt="2024-04-08T05:17:08.585" v="338" actId="20577"/>
          <ac:spMkLst>
            <pc:docMk/>
            <pc:sldMk cId="3738290060" sldId="1973"/>
            <ac:spMk id="14" creationId="{DC95FBA2-AD2E-CCB7-E62E-5765ACB134C0}"/>
          </ac:spMkLst>
        </pc:spChg>
        <pc:picChg chg="del">
          <ac:chgData name="Harshraj Vijaysinh Jadeja" userId="f2de95da-44e2-464c-9b0b-c1e0e2c1c431" providerId="ADAL" clId="{55438714-FA21-1F44-9C8F-EED1DC5C619B}" dt="2024-04-08T08:23:14.635" v="606" actId="478"/>
          <ac:picMkLst>
            <pc:docMk/>
            <pc:sldMk cId="3738290060" sldId="1973"/>
            <ac:picMk id="4" creationId="{242738A3-3E57-40B4-7128-77C65088921E}"/>
          </ac:picMkLst>
        </pc:picChg>
      </pc:sldChg>
      <pc:sldChg chg="addSp delSp modSp mod ord delAnim modAnim modNotesTx">
        <pc:chgData name="Harshraj Vijaysinh Jadeja" userId="f2de95da-44e2-464c-9b0b-c1e0e2c1c431" providerId="ADAL" clId="{55438714-FA21-1F44-9C8F-EED1DC5C619B}" dt="2024-04-08T13:59:06.505" v="4227" actId="478"/>
        <pc:sldMkLst>
          <pc:docMk/>
          <pc:sldMk cId="3307880260" sldId="1974"/>
        </pc:sldMkLst>
        <pc:spChg chg="mod">
          <ac:chgData name="Harshraj Vijaysinh Jadeja" userId="f2de95da-44e2-464c-9b0b-c1e0e2c1c431" providerId="ADAL" clId="{55438714-FA21-1F44-9C8F-EED1DC5C619B}" dt="2024-04-08T11:35:01.563" v="2548" actId="255"/>
          <ac:spMkLst>
            <pc:docMk/>
            <pc:sldMk cId="3307880260" sldId="1974"/>
            <ac:spMk id="6" creationId="{743B8DA6-7FFE-6B69-0467-69B01A6F722D}"/>
          </ac:spMkLst>
        </pc:spChg>
        <pc:spChg chg="mod">
          <ac:chgData name="Harshraj Vijaysinh Jadeja" userId="f2de95da-44e2-464c-9b0b-c1e0e2c1c431" providerId="ADAL" clId="{55438714-FA21-1F44-9C8F-EED1DC5C619B}" dt="2024-04-08T11:34:52.279" v="2547" actId="404"/>
          <ac:spMkLst>
            <pc:docMk/>
            <pc:sldMk cId="3307880260" sldId="1974"/>
            <ac:spMk id="12" creationId="{71548A16-B49B-F423-FFB9-90EDF0163A94}"/>
          </ac:spMkLst>
        </pc:spChg>
        <pc:spChg chg="mod">
          <ac:chgData name="Harshraj Vijaysinh Jadeja" userId="f2de95da-44e2-464c-9b0b-c1e0e2c1c431" providerId="ADAL" clId="{55438714-FA21-1F44-9C8F-EED1DC5C619B}" dt="2024-04-08T11:34:45.727" v="2544" actId="404"/>
          <ac:spMkLst>
            <pc:docMk/>
            <pc:sldMk cId="3307880260" sldId="1974"/>
            <ac:spMk id="15" creationId="{EBE21A70-F4D9-0E6B-A371-EEE86EC9ACAF}"/>
          </ac:spMkLst>
        </pc:spChg>
        <pc:spChg chg="add mod">
          <ac:chgData name="Harshraj Vijaysinh Jadeja" userId="f2de95da-44e2-464c-9b0b-c1e0e2c1c431" providerId="ADAL" clId="{55438714-FA21-1F44-9C8F-EED1DC5C619B}" dt="2024-04-08T11:36:25.303" v="2569" actId="1076"/>
          <ac:spMkLst>
            <pc:docMk/>
            <pc:sldMk cId="3307880260" sldId="1974"/>
            <ac:spMk id="16" creationId="{EF0949F1-0C1D-410C-D6A2-81AB53826BDD}"/>
          </ac:spMkLst>
        </pc:spChg>
        <pc:spChg chg="add mod">
          <ac:chgData name="Harshraj Vijaysinh Jadeja" userId="f2de95da-44e2-464c-9b0b-c1e0e2c1c431" providerId="ADAL" clId="{55438714-FA21-1F44-9C8F-EED1DC5C619B}" dt="2024-04-08T11:36:20.753" v="2568" actId="1076"/>
          <ac:spMkLst>
            <pc:docMk/>
            <pc:sldMk cId="3307880260" sldId="1974"/>
            <ac:spMk id="17" creationId="{CB6B0696-32DC-485B-96B1-674B0E851FB9}"/>
          </ac:spMkLst>
        </pc:spChg>
        <pc:spChg chg="mod">
          <ac:chgData name="Harshraj Vijaysinh Jadeja" userId="f2de95da-44e2-464c-9b0b-c1e0e2c1c431" providerId="ADAL" clId="{55438714-FA21-1F44-9C8F-EED1DC5C619B}" dt="2024-04-08T11:35:15.635" v="2551" actId="404"/>
          <ac:spMkLst>
            <pc:docMk/>
            <pc:sldMk cId="3307880260" sldId="1974"/>
            <ac:spMk id="19" creationId="{C3D24159-6303-22C6-AFD4-770B1CF4BE3C}"/>
          </ac:spMkLst>
        </pc:spChg>
        <pc:spChg chg="mod">
          <ac:chgData name="Harshraj Vijaysinh Jadeja" userId="f2de95da-44e2-464c-9b0b-c1e0e2c1c431" providerId="ADAL" clId="{55438714-FA21-1F44-9C8F-EED1DC5C619B}" dt="2024-04-08T11:35:23.443" v="2553" actId="404"/>
          <ac:spMkLst>
            <pc:docMk/>
            <pc:sldMk cId="3307880260" sldId="1974"/>
            <ac:spMk id="20" creationId="{1B68456C-8527-C1EE-7845-E6B7B8D45943}"/>
          </ac:spMkLst>
        </pc:spChg>
        <pc:spChg chg="mod">
          <ac:chgData name="Harshraj Vijaysinh Jadeja" userId="f2de95da-44e2-464c-9b0b-c1e0e2c1c431" providerId="ADAL" clId="{55438714-FA21-1F44-9C8F-EED1DC5C619B}" dt="2024-04-08T11:35:26.993" v="2555" actId="404"/>
          <ac:spMkLst>
            <pc:docMk/>
            <pc:sldMk cId="3307880260" sldId="1974"/>
            <ac:spMk id="21" creationId="{A9F4DA85-C739-A9B2-B9DB-546D96F796E8}"/>
          </ac:spMkLst>
        </pc:spChg>
        <pc:spChg chg="mod">
          <ac:chgData name="Harshraj Vijaysinh Jadeja" userId="f2de95da-44e2-464c-9b0b-c1e0e2c1c431" providerId="ADAL" clId="{55438714-FA21-1F44-9C8F-EED1DC5C619B}" dt="2024-04-08T11:36:28.055" v="2570" actId="1076"/>
          <ac:spMkLst>
            <pc:docMk/>
            <pc:sldMk cId="3307880260" sldId="1974"/>
            <ac:spMk id="23" creationId="{D60C4BCD-398A-C091-5C0B-EB01CD53E37E}"/>
          </ac:spMkLst>
        </pc:spChg>
        <pc:spChg chg="mod">
          <ac:chgData name="Harshraj Vijaysinh Jadeja" userId="f2de95da-44e2-464c-9b0b-c1e0e2c1c431" providerId="ADAL" clId="{55438714-FA21-1F44-9C8F-EED1DC5C619B}" dt="2024-04-08T05:16:26.086" v="269" actId="20577"/>
          <ac:spMkLst>
            <pc:docMk/>
            <pc:sldMk cId="3307880260" sldId="1974"/>
            <ac:spMk id="24" creationId="{A9673220-8A40-8499-913D-C0CF25B31320}"/>
          </ac:spMkLst>
        </pc:spChg>
        <pc:spChg chg="mod">
          <ac:chgData name="Harshraj Vijaysinh Jadeja" userId="f2de95da-44e2-464c-9b0b-c1e0e2c1c431" providerId="ADAL" clId="{55438714-FA21-1F44-9C8F-EED1DC5C619B}" dt="2024-04-08T11:35:06.694" v="2549" actId="255"/>
          <ac:spMkLst>
            <pc:docMk/>
            <pc:sldMk cId="3307880260" sldId="1974"/>
            <ac:spMk id="30" creationId="{1A83F9D5-3F6B-4AF9-B9A3-14D267B6D9D7}"/>
          </ac:spMkLst>
        </pc:spChg>
        <pc:spChg chg="mod">
          <ac:chgData name="Harshraj Vijaysinh Jadeja" userId="f2de95da-44e2-464c-9b0b-c1e0e2c1c431" providerId="ADAL" clId="{55438714-FA21-1F44-9C8F-EED1DC5C619B}" dt="2024-04-08T11:35:33.485" v="2557" actId="404"/>
          <ac:spMkLst>
            <pc:docMk/>
            <pc:sldMk cId="3307880260" sldId="1974"/>
            <ac:spMk id="31" creationId="{A94D3656-3483-5523-9441-D901BB90C5B8}"/>
          </ac:spMkLst>
        </pc:spChg>
        <pc:spChg chg="del">
          <ac:chgData name="Harshraj Vijaysinh Jadeja" userId="f2de95da-44e2-464c-9b0b-c1e0e2c1c431" providerId="ADAL" clId="{55438714-FA21-1F44-9C8F-EED1DC5C619B}" dt="2024-04-08T11:36:06.449" v="2564" actId="478"/>
          <ac:spMkLst>
            <pc:docMk/>
            <pc:sldMk cId="3307880260" sldId="1974"/>
            <ac:spMk id="36" creationId="{ACA03113-30B6-30EA-D8E6-03777AC48D58}"/>
          </ac:spMkLst>
        </pc:spChg>
        <pc:spChg chg="del">
          <ac:chgData name="Harshraj Vijaysinh Jadeja" userId="f2de95da-44e2-464c-9b0b-c1e0e2c1c431" providerId="ADAL" clId="{55438714-FA21-1F44-9C8F-EED1DC5C619B}" dt="2024-04-08T11:36:07.783" v="2565" actId="478"/>
          <ac:spMkLst>
            <pc:docMk/>
            <pc:sldMk cId="3307880260" sldId="1974"/>
            <ac:spMk id="37" creationId="{6CE1CF85-45EF-3466-C8FB-97C847E9FA18}"/>
          </ac:spMkLst>
        </pc:spChg>
        <pc:spChg chg="mod">
          <ac:chgData name="Harshraj Vijaysinh Jadeja" userId="f2de95da-44e2-464c-9b0b-c1e0e2c1c431" providerId="ADAL" clId="{55438714-FA21-1F44-9C8F-EED1DC5C619B}" dt="2024-04-08T11:36:37.567" v="2571" actId="12"/>
          <ac:spMkLst>
            <pc:docMk/>
            <pc:sldMk cId="3307880260" sldId="1974"/>
            <ac:spMk id="38" creationId="{E19D8081-7BC1-E037-8CCD-ECC53615B094}"/>
          </ac:spMkLst>
        </pc:spChg>
        <pc:grpChg chg="mod">
          <ac:chgData name="Harshraj Vijaysinh Jadeja" userId="f2de95da-44e2-464c-9b0b-c1e0e2c1c431" providerId="ADAL" clId="{55438714-FA21-1F44-9C8F-EED1DC5C619B}" dt="2024-04-08T13:28:26.846" v="3947" actId="1076"/>
          <ac:grpSpMkLst>
            <pc:docMk/>
            <pc:sldMk cId="3307880260" sldId="1974"/>
            <ac:grpSpMk id="13" creationId="{66F40857-872A-B408-3C73-E635FEF93EF8}"/>
          </ac:grpSpMkLst>
        </pc:grpChg>
        <pc:grpChg chg="mod">
          <ac:chgData name="Harshraj Vijaysinh Jadeja" userId="f2de95da-44e2-464c-9b0b-c1e0e2c1c431" providerId="ADAL" clId="{55438714-FA21-1F44-9C8F-EED1DC5C619B}" dt="2024-04-08T13:28:33.409" v="3948" actId="1076"/>
          <ac:grpSpMkLst>
            <pc:docMk/>
            <pc:sldMk cId="3307880260" sldId="1974"/>
            <ac:grpSpMk id="28" creationId="{8F1ACB6B-2C5C-A31C-AF5E-EF9DD66B2CDA}"/>
          </ac:grpSpMkLst>
        </pc:grpChg>
        <pc:picChg chg="add mod">
          <ac:chgData name="Harshraj Vijaysinh Jadeja" userId="f2de95da-44e2-464c-9b0b-c1e0e2c1c431" providerId="ADAL" clId="{55438714-FA21-1F44-9C8F-EED1DC5C619B}" dt="2024-04-08T13:58:00.832" v="4214"/>
          <ac:picMkLst>
            <pc:docMk/>
            <pc:sldMk cId="3307880260" sldId="1974"/>
            <ac:picMk id="18" creationId="{97ACFA8E-BBA6-EAEF-EE6F-14E5DBF7B3F8}"/>
          </ac:picMkLst>
        </pc:picChg>
        <pc:picChg chg="del">
          <ac:chgData name="Harshraj Vijaysinh Jadeja" userId="f2de95da-44e2-464c-9b0b-c1e0e2c1c431" providerId="ADAL" clId="{55438714-FA21-1F44-9C8F-EED1DC5C619B}" dt="2024-04-08T13:59:06.505" v="4227" actId="478"/>
          <ac:picMkLst>
            <pc:docMk/>
            <pc:sldMk cId="3307880260" sldId="1974"/>
            <ac:picMk id="27" creationId="{807A6EEF-7BEA-81E8-F4A6-2A81DEEE71F3}"/>
          </ac:picMkLst>
        </pc:picChg>
        <pc:picChg chg="mod">
          <ac:chgData name="Harshraj Vijaysinh Jadeja" userId="f2de95da-44e2-464c-9b0b-c1e0e2c1c431" providerId="ADAL" clId="{55438714-FA21-1F44-9C8F-EED1DC5C619B}" dt="2024-04-08T13:28:50.402" v="3951" actId="1076"/>
          <ac:picMkLst>
            <pc:docMk/>
            <pc:sldMk cId="3307880260" sldId="1974"/>
            <ac:picMk id="41" creationId="{48BE2BCE-6263-D84C-AAB4-3E43D4955CE0}"/>
          </ac:picMkLst>
        </pc:picChg>
        <pc:picChg chg="mod">
          <ac:chgData name="Harshraj Vijaysinh Jadeja" userId="f2de95da-44e2-464c-9b0b-c1e0e2c1c431" providerId="ADAL" clId="{55438714-FA21-1F44-9C8F-EED1DC5C619B}" dt="2024-04-08T13:28:44.296" v="3950" actId="1076"/>
          <ac:picMkLst>
            <pc:docMk/>
            <pc:sldMk cId="3307880260" sldId="1974"/>
            <ac:picMk id="47" creationId="{F074020B-C731-6C29-4572-05364A6224CB}"/>
          </ac:picMkLst>
        </pc:picChg>
        <pc:picChg chg="mod">
          <ac:chgData name="Harshraj Vijaysinh Jadeja" userId="f2de95da-44e2-464c-9b0b-c1e0e2c1c431" providerId="ADAL" clId="{55438714-FA21-1F44-9C8F-EED1DC5C619B}" dt="2024-04-08T11:35:50.030" v="2560" actId="1076"/>
          <ac:picMkLst>
            <pc:docMk/>
            <pc:sldMk cId="3307880260" sldId="1974"/>
            <ac:picMk id="49" creationId="{389580CF-8C45-BEF9-A5F3-83857FE207D2}"/>
          </ac:picMkLst>
        </pc:picChg>
        <pc:picChg chg="mod">
          <ac:chgData name="Harshraj Vijaysinh Jadeja" userId="f2de95da-44e2-464c-9b0b-c1e0e2c1c431" providerId="ADAL" clId="{55438714-FA21-1F44-9C8F-EED1DC5C619B}" dt="2024-04-08T13:28:39.549" v="3949" actId="1076"/>
          <ac:picMkLst>
            <pc:docMk/>
            <pc:sldMk cId="3307880260" sldId="1974"/>
            <ac:picMk id="51" creationId="{4A9B3D86-02F6-960D-7806-CD6A9539B329}"/>
          </ac:picMkLst>
        </pc:picChg>
      </pc:sldChg>
      <pc:sldChg chg="addSp delSp modSp mod modTransition delAnim modAnim">
        <pc:chgData name="Harshraj Vijaysinh Jadeja" userId="f2de95da-44e2-464c-9b0b-c1e0e2c1c431" providerId="ADAL" clId="{55438714-FA21-1F44-9C8F-EED1DC5C619B}" dt="2024-04-08T15:38:56.515" v="5492"/>
        <pc:sldMkLst>
          <pc:docMk/>
          <pc:sldMk cId="2562704586" sldId="1975"/>
        </pc:sldMkLst>
        <pc:spChg chg="mod">
          <ac:chgData name="Harshraj Vijaysinh Jadeja" userId="f2de95da-44e2-464c-9b0b-c1e0e2c1c431" providerId="ADAL" clId="{55438714-FA21-1F44-9C8F-EED1DC5C619B}" dt="2024-04-08T15:03:16.943" v="5262"/>
          <ac:spMkLst>
            <pc:docMk/>
            <pc:sldMk cId="2562704586" sldId="1975"/>
            <ac:spMk id="9" creationId="{6E242F31-44A6-C3C6-345C-54D2BA2A74A4}"/>
          </ac:spMkLst>
        </pc:spChg>
        <pc:spChg chg="mod">
          <ac:chgData name="Harshraj Vijaysinh Jadeja" userId="f2de95da-44e2-464c-9b0b-c1e0e2c1c431" providerId="ADAL" clId="{55438714-FA21-1F44-9C8F-EED1DC5C619B}" dt="2024-04-08T05:17:41.327" v="359" actId="20577"/>
          <ac:spMkLst>
            <pc:docMk/>
            <pc:sldMk cId="2562704586" sldId="1975"/>
            <ac:spMk id="13" creationId="{6EDA4E7B-90AA-8BD6-C9B5-4D1D54A1B031}"/>
          </ac:spMkLst>
        </pc:spChg>
        <pc:spChg chg="mod">
          <ac:chgData name="Harshraj Vijaysinh Jadeja" userId="f2de95da-44e2-464c-9b0b-c1e0e2c1c431" providerId="ADAL" clId="{55438714-FA21-1F44-9C8F-EED1DC5C619B}" dt="2024-04-08T15:05:51.550" v="5402" actId="1076"/>
          <ac:spMkLst>
            <pc:docMk/>
            <pc:sldMk cId="2562704586" sldId="1975"/>
            <ac:spMk id="14" creationId="{5730FB2C-6253-7BAE-428C-CD3C6CF58432}"/>
          </ac:spMkLst>
        </pc:spChg>
        <pc:spChg chg="add mod">
          <ac:chgData name="Harshraj Vijaysinh Jadeja" userId="f2de95da-44e2-464c-9b0b-c1e0e2c1c431" providerId="ADAL" clId="{55438714-FA21-1F44-9C8F-EED1DC5C619B}" dt="2024-04-08T15:12:24.932" v="5446" actId="1076"/>
          <ac:spMkLst>
            <pc:docMk/>
            <pc:sldMk cId="2562704586" sldId="1975"/>
            <ac:spMk id="18" creationId="{CB3B47AD-92D7-30D1-94E2-97877DE66B84}"/>
          </ac:spMkLst>
        </pc:spChg>
        <pc:spChg chg="mod">
          <ac:chgData name="Harshraj Vijaysinh Jadeja" userId="f2de95da-44e2-464c-9b0b-c1e0e2c1c431" providerId="ADAL" clId="{55438714-FA21-1F44-9C8F-EED1DC5C619B}" dt="2024-04-08T15:03:16.943" v="5262"/>
          <ac:spMkLst>
            <pc:docMk/>
            <pc:sldMk cId="2562704586" sldId="1975"/>
            <ac:spMk id="21" creationId="{5EFB72FD-320F-D711-87CD-C9AF7D7D21B9}"/>
          </ac:spMkLst>
        </pc:spChg>
        <pc:spChg chg="mod">
          <ac:chgData name="Harshraj Vijaysinh Jadeja" userId="f2de95da-44e2-464c-9b0b-c1e0e2c1c431" providerId="ADAL" clId="{55438714-FA21-1F44-9C8F-EED1DC5C619B}" dt="2024-04-08T15:05:46.152" v="5401" actId="1076"/>
          <ac:spMkLst>
            <pc:docMk/>
            <pc:sldMk cId="2562704586" sldId="1975"/>
            <ac:spMk id="22" creationId="{17190257-631D-D6A9-F996-882A01309564}"/>
          </ac:spMkLst>
        </pc:spChg>
        <pc:spChg chg="mod">
          <ac:chgData name="Harshraj Vijaysinh Jadeja" userId="f2de95da-44e2-464c-9b0b-c1e0e2c1c431" providerId="ADAL" clId="{55438714-FA21-1F44-9C8F-EED1DC5C619B}" dt="2024-04-08T15:03:16.943" v="5262"/>
          <ac:spMkLst>
            <pc:docMk/>
            <pc:sldMk cId="2562704586" sldId="1975"/>
            <ac:spMk id="24" creationId="{359661A4-7005-3026-9444-08E29E8867AB}"/>
          </ac:spMkLst>
        </pc:spChg>
        <pc:spChg chg="del">
          <ac:chgData name="Harshraj Vijaysinh Jadeja" userId="f2de95da-44e2-464c-9b0b-c1e0e2c1c431" providerId="ADAL" clId="{55438714-FA21-1F44-9C8F-EED1DC5C619B}" dt="2024-04-08T10:44:25.417" v="745" actId="478"/>
          <ac:spMkLst>
            <pc:docMk/>
            <pc:sldMk cId="2562704586" sldId="1975"/>
            <ac:spMk id="24" creationId="{3EB210FE-3D52-A30B-79DF-315B4E174A02}"/>
          </ac:spMkLst>
        </pc:spChg>
        <pc:spChg chg="mod">
          <ac:chgData name="Harshraj Vijaysinh Jadeja" userId="f2de95da-44e2-464c-9b0b-c1e0e2c1c431" providerId="ADAL" clId="{55438714-FA21-1F44-9C8F-EED1DC5C619B}" dt="2024-04-08T15:05:41.771" v="5400" actId="1076"/>
          <ac:spMkLst>
            <pc:docMk/>
            <pc:sldMk cId="2562704586" sldId="1975"/>
            <ac:spMk id="25" creationId="{C2520E82-4A88-AB21-E3EF-B71F0D31C41A}"/>
          </ac:spMkLst>
        </pc:spChg>
        <pc:spChg chg="mod">
          <ac:chgData name="Harshraj Vijaysinh Jadeja" userId="f2de95da-44e2-464c-9b0b-c1e0e2c1c431" providerId="ADAL" clId="{55438714-FA21-1F44-9C8F-EED1DC5C619B}" dt="2024-04-08T15:03:16.943" v="5262"/>
          <ac:spMkLst>
            <pc:docMk/>
            <pc:sldMk cId="2562704586" sldId="1975"/>
            <ac:spMk id="27" creationId="{54AA32A1-2232-A778-8A12-3D4287FD36E9}"/>
          </ac:spMkLst>
        </pc:spChg>
        <pc:spChg chg="mod">
          <ac:chgData name="Harshraj Vijaysinh Jadeja" userId="f2de95da-44e2-464c-9b0b-c1e0e2c1c431" providerId="ADAL" clId="{55438714-FA21-1F44-9C8F-EED1DC5C619B}" dt="2024-04-08T15:03:16.943" v="5262"/>
          <ac:spMkLst>
            <pc:docMk/>
            <pc:sldMk cId="2562704586" sldId="1975"/>
            <ac:spMk id="28" creationId="{0DF3085B-7E78-43B1-7FCE-8C02D4C1CA1D}"/>
          </ac:spMkLst>
        </pc:spChg>
        <pc:spChg chg="mod">
          <ac:chgData name="Harshraj Vijaysinh Jadeja" userId="f2de95da-44e2-464c-9b0b-c1e0e2c1c431" providerId="ADAL" clId="{55438714-FA21-1F44-9C8F-EED1DC5C619B}" dt="2024-04-08T15:03:16.943" v="5262"/>
          <ac:spMkLst>
            <pc:docMk/>
            <pc:sldMk cId="2562704586" sldId="1975"/>
            <ac:spMk id="30" creationId="{F4A31B2F-51C2-B86A-1B28-CA1A4CEBF14B}"/>
          </ac:spMkLst>
        </pc:spChg>
        <pc:spChg chg="mod">
          <ac:chgData name="Harshraj Vijaysinh Jadeja" userId="f2de95da-44e2-464c-9b0b-c1e0e2c1c431" providerId="ADAL" clId="{55438714-FA21-1F44-9C8F-EED1DC5C619B}" dt="2024-04-08T15:04:45.212" v="5361" actId="1076"/>
          <ac:spMkLst>
            <pc:docMk/>
            <pc:sldMk cId="2562704586" sldId="1975"/>
            <ac:spMk id="31" creationId="{538C0789-67AF-BBD7-812E-91421AC78E1B}"/>
          </ac:spMkLst>
        </pc:spChg>
        <pc:spChg chg="del">
          <ac:chgData name="Harshraj Vijaysinh Jadeja" userId="f2de95da-44e2-464c-9b0b-c1e0e2c1c431" providerId="ADAL" clId="{55438714-FA21-1F44-9C8F-EED1DC5C619B}" dt="2024-04-08T10:44:25.417" v="745" actId="478"/>
          <ac:spMkLst>
            <pc:docMk/>
            <pc:sldMk cId="2562704586" sldId="1975"/>
            <ac:spMk id="34" creationId="{D52D855E-A616-22B3-E399-B34674477229}"/>
          </ac:spMkLst>
        </pc:spChg>
        <pc:spChg chg="del">
          <ac:chgData name="Harshraj Vijaysinh Jadeja" userId="f2de95da-44e2-464c-9b0b-c1e0e2c1c431" providerId="ADAL" clId="{55438714-FA21-1F44-9C8F-EED1DC5C619B}" dt="2024-04-08T10:44:25.417" v="745" actId="478"/>
          <ac:spMkLst>
            <pc:docMk/>
            <pc:sldMk cId="2562704586" sldId="1975"/>
            <ac:spMk id="36" creationId="{1DDC4A38-D72E-C546-1367-C41447058AD2}"/>
          </ac:spMkLst>
        </pc:spChg>
        <pc:spChg chg="add mod">
          <ac:chgData name="Harshraj Vijaysinh Jadeja" userId="f2de95da-44e2-464c-9b0b-c1e0e2c1c431" providerId="ADAL" clId="{55438714-FA21-1F44-9C8F-EED1DC5C619B}" dt="2024-04-08T15:12:36.031" v="5448" actId="1076"/>
          <ac:spMkLst>
            <pc:docMk/>
            <pc:sldMk cId="2562704586" sldId="1975"/>
            <ac:spMk id="36" creationId="{9189486C-A43F-5B58-825D-907D63560875}"/>
          </ac:spMkLst>
        </pc:spChg>
        <pc:spChg chg="mod">
          <ac:chgData name="Harshraj Vijaysinh Jadeja" userId="f2de95da-44e2-464c-9b0b-c1e0e2c1c431" providerId="ADAL" clId="{55438714-FA21-1F44-9C8F-EED1DC5C619B}" dt="2024-04-08T05:18:07.047" v="365" actId="478"/>
          <ac:spMkLst>
            <pc:docMk/>
            <pc:sldMk cId="2562704586" sldId="1975"/>
            <ac:spMk id="37" creationId="{12377709-BBF5-3CB6-68EB-720C9B31C84B}"/>
          </ac:spMkLst>
        </pc:spChg>
        <pc:spChg chg="add mod">
          <ac:chgData name="Harshraj Vijaysinh Jadeja" userId="f2de95da-44e2-464c-9b0b-c1e0e2c1c431" providerId="ADAL" clId="{55438714-FA21-1F44-9C8F-EED1DC5C619B}" dt="2024-04-08T15:12:36.031" v="5448" actId="1076"/>
          <ac:spMkLst>
            <pc:docMk/>
            <pc:sldMk cId="2562704586" sldId="1975"/>
            <ac:spMk id="37" creationId="{B6ADCB10-315E-EB87-CBA4-623C73D71C64}"/>
          </ac:spMkLst>
        </pc:spChg>
        <pc:spChg chg="mod">
          <ac:chgData name="Harshraj Vijaysinh Jadeja" userId="f2de95da-44e2-464c-9b0b-c1e0e2c1c431" providerId="ADAL" clId="{55438714-FA21-1F44-9C8F-EED1DC5C619B}" dt="2024-04-08T05:18:11.453" v="367" actId="478"/>
          <ac:spMkLst>
            <pc:docMk/>
            <pc:sldMk cId="2562704586" sldId="1975"/>
            <ac:spMk id="38" creationId="{CF94C765-44C1-76F3-9759-E8DAF6962063}"/>
          </ac:spMkLst>
        </pc:spChg>
        <pc:spChg chg="add mod">
          <ac:chgData name="Harshraj Vijaysinh Jadeja" userId="f2de95da-44e2-464c-9b0b-c1e0e2c1c431" providerId="ADAL" clId="{55438714-FA21-1F44-9C8F-EED1DC5C619B}" dt="2024-04-08T15:14:17.559" v="5462" actId="14100"/>
          <ac:spMkLst>
            <pc:docMk/>
            <pc:sldMk cId="2562704586" sldId="1975"/>
            <ac:spMk id="40" creationId="{7D0A0967-DE4A-1803-F6E7-95BE2456E6F0}"/>
          </ac:spMkLst>
        </pc:spChg>
        <pc:spChg chg="mod">
          <ac:chgData name="Harshraj Vijaysinh Jadeja" userId="f2de95da-44e2-464c-9b0b-c1e0e2c1c431" providerId="ADAL" clId="{55438714-FA21-1F44-9C8F-EED1DC5C619B}" dt="2024-04-08T05:18:09.242" v="366" actId="478"/>
          <ac:spMkLst>
            <pc:docMk/>
            <pc:sldMk cId="2562704586" sldId="1975"/>
            <ac:spMk id="40" creationId="{FA5AB123-92F9-8909-36D2-E1B7A593CD41}"/>
          </ac:spMkLst>
        </pc:spChg>
        <pc:spChg chg="mod">
          <ac:chgData name="Harshraj Vijaysinh Jadeja" userId="f2de95da-44e2-464c-9b0b-c1e0e2c1c431" providerId="ADAL" clId="{55438714-FA21-1F44-9C8F-EED1DC5C619B}" dt="2024-04-08T05:18:04.748" v="364" actId="478"/>
          <ac:spMkLst>
            <pc:docMk/>
            <pc:sldMk cId="2562704586" sldId="1975"/>
            <ac:spMk id="42" creationId="{324B696F-1B9B-9A3B-934F-3AC376892605}"/>
          </ac:spMkLst>
        </pc:spChg>
        <pc:spChg chg="add del mod">
          <ac:chgData name="Harshraj Vijaysinh Jadeja" userId="f2de95da-44e2-464c-9b0b-c1e0e2c1c431" providerId="ADAL" clId="{55438714-FA21-1F44-9C8F-EED1DC5C619B}" dt="2024-04-08T15:11:33.116" v="5433" actId="478"/>
          <ac:spMkLst>
            <pc:docMk/>
            <pc:sldMk cId="2562704586" sldId="1975"/>
            <ac:spMk id="43" creationId="{EE30587D-D950-D233-8145-0C6F3BBA54D4}"/>
          </ac:spMkLst>
        </pc:spChg>
        <pc:spChg chg="add del mod">
          <ac:chgData name="Harshraj Vijaysinh Jadeja" userId="f2de95da-44e2-464c-9b0b-c1e0e2c1c431" providerId="ADAL" clId="{55438714-FA21-1F44-9C8F-EED1DC5C619B}" dt="2024-04-08T15:13:27.596" v="5451" actId="478"/>
          <ac:spMkLst>
            <pc:docMk/>
            <pc:sldMk cId="2562704586" sldId="1975"/>
            <ac:spMk id="46" creationId="{5689848E-1249-E81D-9A17-34B0D8B0096D}"/>
          </ac:spMkLst>
        </pc:spChg>
        <pc:spChg chg="del">
          <ac:chgData name="Harshraj Vijaysinh Jadeja" userId="f2de95da-44e2-464c-9b0b-c1e0e2c1c431" providerId="ADAL" clId="{55438714-FA21-1F44-9C8F-EED1DC5C619B}" dt="2024-04-08T10:44:25.417" v="745" actId="478"/>
          <ac:spMkLst>
            <pc:docMk/>
            <pc:sldMk cId="2562704586" sldId="1975"/>
            <ac:spMk id="54" creationId="{ED9CE9E2-1ADD-7FF5-5B4D-C064855D3A3C}"/>
          </ac:spMkLst>
        </pc:spChg>
        <pc:spChg chg="del">
          <ac:chgData name="Harshraj Vijaysinh Jadeja" userId="f2de95da-44e2-464c-9b0b-c1e0e2c1c431" providerId="ADAL" clId="{55438714-FA21-1F44-9C8F-EED1DC5C619B}" dt="2024-04-08T10:44:25.417" v="745" actId="478"/>
          <ac:spMkLst>
            <pc:docMk/>
            <pc:sldMk cId="2562704586" sldId="1975"/>
            <ac:spMk id="61" creationId="{D6E84417-15F7-59BE-7161-6CC976FBDD40}"/>
          </ac:spMkLst>
        </pc:spChg>
        <pc:spChg chg="del">
          <ac:chgData name="Harshraj Vijaysinh Jadeja" userId="f2de95da-44e2-464c-9b0b-c1e0e2c1c431" providerId="ADAL" clId="{55438714-FA21-1F44-9C8F-EED1DC5C619B}" dt="2024-04-08T10:44:25.417" v="745" actId="478"/>
          <ac:spMkLst>
            <pc:docMk/>
            <pc:sldMk cId="2562704586" sldId="1975"/>
            <ac:spMk id="65" creationId="{981C8574-97F8-44D5-C199-510740D5F31E}"/>
          </ac:spMkLst>
        </pc:spChg>
        <pc:grpChg chg="add mod">
          <ac:chgData name="Harshraj Vijaysinh Jadeja" userId="f2de95da-44e2-464c-9b0b-c1e0e2c1c431" providerId="ADAL" clId="{55438714-FA21-1F44-9C8F-EED1DC5C619B}" dt="2024-04-08T15:13:31.145" v="5452" actId="1076"/>
          <ac:grpSpMkLst>
            <pc:docMk/>
            <pc:sldMk cId="2562704586" sldId="1975"/>
            <ac:grpSpMk id="3" creationId="{E88FF5B0-20F2-3AE3-ED37-4A7144743B60}"/>
          </ac:grpSpMkLst>
        </pc:grpChg>
        <pc:grpChg chg="mod">
          <ac:chgData name="Harshraj Vijaysinh Jadeja" userId="f2de95da-44e2-464c-9b0b-c1e0e2c1c431" providerId="ADAL" clId="{55438714-FA21-1F44-9C8F-EED1DC5C619B}" dt="2024-04-08T10:44:28.559" v="747" actId="1076"/>
          <ac:grpSpMkLst>
            <pc:docMk/>
            <pc:sldMk cId="2562704586" sldId="1975"/>
            <ac:grpSpMk id="7" creationId="{35818677-1EFC-C9C9-8255-6073ADE1351C}"/>
          </ac:grpSpMkLst>
        </pc:grpChg>
        <pc:grpChg chg="add del mod">
          <ac:chgData name="Harshraj Vijaysinh Jadeja" userId="f2de95da-44e2-464c-9b0b-c1e0e2c1c431" providerId="ADAL" clId="{55438714-FA21-1F44-9C8F-EED1DC5C619B}" dt="2024-04-08T10:44:25.417" v="745" actId="478"/>
          <ac:grpSpMkLst>
            <pc:docMk/>
            <pc:sldMk cId="2562704586" sldId="1975"/>
            <ac:grpSpMk id="14" creationId="{6921BAF4-23EB-8F5E-34DE-07E3EE358E0A}"/>
          </ac:grpSpMkLst>
        </pc:grpChg>
        <pc:grpChg chg="del">
          <ac:chgData name="Harshraj Vijaysinh Jadeja" userId="f2de95da-44e2-464c-9b0b-c1e0e2c1c431" providerId="ADAL" clId="{55438714-FA21-1F44-9C8F-EED1DC5C619B}" dt="2024-04-08T10:44:25.417" v="745" actId="478"/>
          <ac:grpSpMkLst>
            <pc:docMk/>
            <pc:sldMk cId="2562704586" sldId="1975"/>
            <ac:grpSpMk id="18" creationId="{797205AC-8FFD-7237-5053-0E377E450FBF}"/>
          </ac:grpSpMkLst>
        </pc:grpChg>
        <pc:grpChg chg="add mod">
          <ac:chgData name="Harshraj Vijaysinh Jadeja" userId="f2de95da-44e2-464c-9b0b-c1e0e2c1c431" providerId="ADAL" clId="{55438714-FA21-1F44-9C8F-EED1DC5C619B}" dt="2024-04-08T15:12:00.228" v="5439" actId="1076"/>
          <ac:grpSpMkLst>
            <pc:docMk/>
            <pc:sldMk cId="2562704586" sldId="1975"/>
            <ac:grpSpMk id="20" creationId="{1BC901A1-0777-AA9C-D6F6-CCC8B9CD79B1}"/>
          </ac:grpSpMkLst>
        </pc:grpChg>
        <pc:grpChg chg="del">
          <ac:chgData name="Harshraj Vijaysinh Jadeja" userId="f2de95da-44e2-464c-9b0b-c1e0e2c1c431" providerId="ADAL" clId="{55438714-FA21-1F44-9C8F-EED1DC5C619B}" dt="2024-04-08T10:44:25.417" v="745" actId="478"/>
          <ac:grpSpMkLst>
            <pc:docMk/>
            <pc:sldMk cId="2562704586" sldId="1975"/>
            <ac:grpSpMk id="21" creationId="{84123221-8A40-AD88-1C98-26DE51CBF378}"/>
          </ac:grpSpMkLst>
        </pc:grpChg>
        <pc:grpChg chg="add mod">
          <ac:chgData name="Harshraj Vijaysinh Jadeja" userId="f2de95da-44e2-464c-9b0b-c1e0e2c1c431" providerId="ADAL" clId="{55438714-FA21-1F44-9C8F-EED1DC5C619B}" dt="2024-04-08T15:07:12.097" v="5419" actId="1076"/>
          <ac:grpSpMkLst>
            <pc:docMk/>
            <pc:sldMk cId="2562704586" sldId="1975"/>
            <ac:grpSpMk id="23" creationId="{8E5FFBCF-11E1-6352-25E8-3F7002DAC305}"/>
          </ac:grpSpMkLst>
        </pc:grpChg>
        <pc:grpChg chg="del mod">
          <ac:chgData name="Harshraj Vijaysinh Jadeja" userId="f2de95da-44e2-464c-9b0b-c1e0e2c1c431" providerId="ADAL" clId="{55438714-FA21-1F44-9C8F-EED1DC5C619B}" dt="2024-04-08T10:44:25.417" v="745" actId="478"/>
          <ac:grpSpMkLst>
            <pc:docMk/>
            <pc:sldMk cId="2562704586" sldId="1975"/>
            <ac:grpSpMk id="26" creationId="{16F527CB-4055-35A0-E8BF-DA835031671F}"/>
          </ac:grpSpMkLst>
        </pc:grpChg>
        <pc:grpChg chg="add del mod">
          <ac:chgData name="Harshraj Vijaysinh Jadeja" userId="f2de95da-44e2-464c-9b0b-c1e0e2c1c431" providerId="ADAL" clId="{55438714-FA21-1F44-9C8F-EED1DC5C619B}" dt="2024-04-08T15:03:36.754" v="5291" actId="478"/>
          <ac:grpSpMkLst>
            <pc:docMk/>
            <pc:sldMk cId="2562704586" sldId="1975"/>
            <ac:grpSpMk id="26" creationId="{6D5CEC1F-396C-1D3C-19E1-09E2AAEB7346}"/>
          </ac:grpSpMkLst>
        </pc:grpChg>
        <pc:grpChg chg="del">
          <ac:chgData name="Harshraj Vijaysinh Jadeja" userId="f2de95da-44e2-464c-9b0b-c1e0e2c1c431" providerId="ADAL" clId="{55438714-FA21-1F44-9C8F-EED1DC5C619B}" dt="2024-04-08T10:44:31.930" v="749" actId="478"/>
          <ac:grpSpMkLst>
            <pc:docMk/>
            <pc:sldMk cId="2562704586" sldId="1975"/>
            <ac:grpSpMk id="27" creationId="{E693A024-9C47-78B8-63AF-F82C9A74CBC0}"/>
          </ac:grpSpMkLst>
        </pc:grpChg>
        <pc:grpChg chg="add mod">
          <ac:chgData name="Harshraj Vijaysinh Jadeja" userId="f2de95da-44e2-464c-9b0b-c1e0e2c1c431" providerId="ADAL" clId="{55438714-FA21-1F44-9C8F-EED1DC5C619B}" dt="2024-04-08T15:12:37.833" v="5449" actId="1076"/>
          <ac:grpSpMkLst>
            <pc:docMk/>
            <pc:sldMk cId="2562704586" sldId="1975"/>
            <ac:grpSpMk id="29" creationId="{8244AC48-A35F-D922-CB03-E6401E03AAB8}"/>
          </ac:grpSpMkLst>
        </pc:grpChg>
        <pc:grpChg chg="del">
          <ac:chgData name="Harshraj Vijaysinh Jadeja" userId="f2de95da-44e2-464c-9b0b-c1e0e2c1c431" providerId="ADAL" clId="{55438714-FA21-1F44-9C8F-EED1DC5C619B}" dt="2024-04-08T10:44:31.930" v="749" actId="478"/>
          <ac:grpSpMkLst>
            <pc:docMk/>
            <pc:sldMk cId="2562704586" sldId="1975"/>
            <ac:grpSpMk id="30" creationId="{B2E8C3BC-F0AB-EA99-4171-D5A9B2E36EC6}"/>
          </ac:grpSpMkLst>
        </pc:grpChg>
        <pc:grpChg chg="del mod">
          <ac:chgData name="Harshraj Vijaysinh Jadeja" userId="f2de95da-44e2-464c-9b0b-c1e0e2c1c431" providerId="ADAL" clId="{55438714-FA21-1F44-9C8F-EED1DC5C619B}" dt="2024-04-08T10:44:25.417" v="745" actId="478"/>
          <ac:grpSpMkLst>
            <pc:docMk/>
            <pc:sldMk cId="2562704586" sldId="1975"/>
            <ac:grpSpMk id="33" creationId="{4C092962-18F0-DD1F-24C9-408147CB3022}"/>
          </ac:grpSpMkLst>
        </pc:grpChg>
        <pc:grpChg chg="del mod">
          <ac:chgData name="Harshraj Vijaysinh Jadeja" userId="f2de95da-44e2-464c-9b0b-c1e0e2c1c431" providerId="ADAL" clId="{55438714-FA21-1F44-9C8F-EED1DC5C619B}" dt="2024-04-08T10:44:25.417" v="745" actId="478"/>
          <ac:grpSpMkLst>
            <pc:docMk/>
            <pc:sldMk cId="2562704586" sldId="1975"/>
            <ac:grpSpMk id="35" creationId="{C88489E3-907D-87D1-0C2D-4C99DFFB7E86}"/>
          </ac:grpSpMkLst>
        </pc:grpChg>
        <pc:grpChg chg="del">
          <ac:chgData name="Harshraj Vijaysinh Jadeja" userId="f2de95da-44e2-464c-9b0b-c1e0e2c1c431" providerId="ADAL" clId="{55438714-FA21-1F44-9C8F-EED1DC5C619B}" dt="2024-04-08T10:44:29.920" v="748" actId="478"/>
          <ac:grpSpMkLst>
            <pc:docMk/>
            <pc:sldMk cId="2562704586" sldId="1975"/>
            <ac:grpSpMk id="48" creationId="{C6412022-CF23-9B0D-E9CB-42841477191E}"/>
          </ac:grpSpMkLst>
        </pc:grpChg>
        <pc:grpChg chg="del">
          <ac:chgData name="Harshraj Vijaysinh Jadeja" userId="f2de95da-44e2-464c-9b0b-c1e0e2c1c431" providerId="ADAL" clId="{55438714-FA21-1F44-9C8F-EED1DC5C619B}" dt="2024-04-08T10:44:25.417" v="745" actId="478"/>
          <ac:grpSpMkLst>
            <pc:docMk/>
            <pc:sldMk cId="2562704586" sldId="1975"/>
            <ac:grpSpMk id="51" creationId="{B826A833-39B7-0DF9-6267-E3AABB0F0869}"/>
          </ac:grpSpMkLst>
        </pc:grpChg>
        <pc:grpChg chg="del">
          <ac:chgData name="Harshraj Vijaysinh Jadeja" userId="f2de95da-44e2-464c-9b0b-c1e0e2c1c431" providerId="ADAL" clId="{55438714-FA21-1F44-9C8F-EED1DC5C619B}" dt="2024-04-08T10:44:25.417" v="745" actId="478"/>
          <ac:grpSpMkLst>
            <pc:docMk/>
            <pc:sldMk cId="2562704586" sldId="1975"/>
            <ac:grpSpMk id="55" creationId="{E7307440-C659-07E3-0576-29A18F008695}"/>
          </ac:grpSpMkLst>
        </pc:grpChg>
        <pc:grpChg chg="del">
          <ac:chgData name="Harshraj Vijaysinh Jadeja" userId="f2de95da-44e2-464c-9b0b-c1e0e2c1c431" providerId="ADAL" clId="{55438714-FA21-1F44-9C8F-EED1DC5C619B}" dt="2024-04-08T10:44:25.417" v="745" actId="478"/>
          <ac:grpSpMkLst>
            <pc:docMk/>
            <pc:sldMk cId="2562704586" sldId="1975"/>
            <ac:grpSpMk id="58" creationId="{D6A80ECF-052E-145D-EFD1-C9E398E5E3D7}"/>
          </ac:grpSpMkLst>
        </pc:grpChg>
        <pc:grpChg chg="del">
          <ac:chgData name="Harshraj Vijaysinh Jadeja" userId="f2de95da-44e2-464c-9b0b-c1e0e2c1c431" providerId="ADAL" clId="{55438714-FA21-1F44-9C8F-EED1DC5C619B}" dt="2024-04-08T10:44:25.417" v="745" actId="478"/>
          <ac:grpSpMkLst>
            <pc:docMk/>
            <pc:sldMk cId="2562704586" sldId="1975"/>
            <ac:grpSpMk id="62" creationId="{F05A3AB3-7384-1E2B-C334-2A14A31F867D}"/>
          </ac:grpSpMkLst>
        </pc:grpChg>
        <pc:picChg chg="mod">
          <ac:chgData name="Harshraj Vijaysinh Jadeja" userId="f2de95da-44e2-464c-9b0b-c1e0e2c1c431" providerId="ADAL" clId="{55438714-FA21-1F44-9C8F-EED1DC5C619B}" dt="2024-04-08T05:18:07.047" v="365" actId="478"/>
          <ac:picMkLst>
            <pc:docMk/>
            <pc:sldMk cId="2562704586" sldId="1975"/>
            <ac:picMk id="3" creationId="{787E5B46-FB76-3A7E-8584-F779CEC1B0B5}"/>
          </ac:picMkLst>
        </pc:picChg>
        <pc:picChg chg="add mod">
          <ac:chgData name="Harshraj Vijaysinh Jadeja" userId="f2de95da-44e2-464c-9b0b-c1e0e2c1c431" providerId="ADAL" clId="{55438714-FA21-1F44-9C8F-EED1DC5C619B}" dt="2024-04-08T13:58:03.526" v="4215"/>
          <ac:picMkLst>
            <pc:docMk/>
            <pc:sldMk cId="2562704586" sldId="1975"/>
            <ac:picMk id="8" creationId="{A9333162-D7ED-2170-F6AF-CE3A606CBAEA}"/>
          </ac:picMkLst>
        </pc:picChg>
        <pc:picChg chg="del">
          <ac:chgData name="Harshraj Vijaysinh Jadeja" userId="f2de95da-44e2-464c-9b0b-c1e0e2c1c431" providerId="ADAL" clId="{55438714-FA21-1F44-9C8F-EED1DC5C619B}" dt="2024-04-08T13:59:03.868" v="4226" actId="478"/>
          <ac:picMkLst>
            <pc:docMk/>
            <pc:sldMk cId="2562704586" sldId="1975"/>
            <ac:picMk id="9" creationId="{1EA566C5-FF42-BFF0-D871-CC86167B7AD7}"/>
          </ac:picMkLst>
        </pc:picChg>
        <pc:picChg chg="add del mod">
          <ac:chgData name="Harshraj Vijaysinh Jadeja" userId="f2de95da-44e2-464c-9b0b-c1e0e2c1c431" providerId="ADAL" clId="{55438714-FA21-1F44-9C8F-EED1DC5C619B}" dt="2024-04-08T15:03:20.187" v="5264" actId="478"/>
          <ac:picMkLst>
            <pc:docMk/>
            <pc:sldMk cId="2562704586" sldId="1975"/>
            <ac:picMk id="19" creationId="{9A8C40AB-92C1-98E7-F576-DD4D63EAF9FA}"/>
          </ac:picMkLst>
        </pc:picChg>
        <pc:picChg chg="del">
          <ac:chgData name="Harshraj Vijaysinh Jadeja" userId="f2de95da-44e2-464c-9b0b-c1e0e2c1c431" providerId="ADAL" clId="{55438714-FA21-1F44-9C8F-EED1DC5C619B}" dt="2024-04-08T08:23:09.962" v="605" actId="478"/>
          <ac:picMkLst>
            <pc:docMk/>
            <pc:sldMk cId="2562704586" sldId="1975"/>
            <ac:picMk id="25" creationId="{A878C47D-C224-EE9F-1D0A-EEDA3C25D4A9}"/>
          </ac:picMkLst>
        </pc:picChg>
        <pc:picChg chg="add del mod">
          <ac:chgData name="Harshraj Vijaysinh Jadeja" userId="f2de95da-44e2-464c-9b0b-c1e0e2c1c431" providerId="ADAL" clId="{55438714-FA21-1F44-9C8F-EED1DC5C619B}" dt="2024-04-08T15:03:21.570" v="5265" actId="478"/>
          <ac:picMkLst>
            <pc:docMk/>
            <pc:sldMk cId="2562704586" sldId="1975"/>
            <ac:picMk id="32" creationId="{A36C22F8-E752-489D-D830-E35D74EABD87}"/>
          </ac:picMkLst>
        </pc:picChg>
        <pc:picChg chg="add del mod">
          <ac:chgData name="Harshraj Vijaysinh Jadeja" userId="f2de95da-44e2-464c-9b0b-c1e0e2c1c431" providerId="ADAL" clId="{55438714-FA21-1F44-9C8F-EED1DC5C619B}" dt="2024-04-08T15:03:18.994" v="5263" actId="478"/>
          <ac:picMkLst>
            <pc:docMk/>
            <pc:sldMk cId="2562704586" sldId="1975"/>
            <ac:picMk id="33" creationId="{74DDD839-8C5F-0543-D481-C0965E4FFD13}"/>
          </ac:picMkLst>
        </pc:picChg>
        <pc:picChg chg="add del mod">
          <ac:chgData name="Harshraj Vijaysinh Jadeja" userId="f2de95da-44e2-464c-9b0b-c1e0e2c1c431" providerId="ADAL" clId="{55438714-FA21-1F44-9C8F-EED1DC5C619B}" dt="2024-04-08T15:03:23.025" v="5266" actId="478"/>
          <ac:picMkLst>
            <pc:docMk/>
            <pc:sldMk cId="2562704586" sldId="1975"/>
            <ac:picMk id="34" creationId="{D17A9899-8DD7-4E4C-E854-BB9C43DED4A6}"/>
          </ac:picMkLst>
        </pc:picChg>
        <pc:picChg chg="add del mod">
          <ac:chgData name="Harshraj Vijaysinh Jadeja" userId="f2de95da-44e2-464c-9b0b-c1e0e2c1c431" providerId="ADAL" clId="{55438714-FA21-1F44-9C8F-EED1DC5C619B}" dt="2024-04-08T15:04:37.296" v="5352" actId="478"/>
          <ac:picMkLst>
            <pc:docMk/>
            <pc:sldMk cId="2562704586" sldId="1975"/>
            <ac:picMk id="35" creationId="{6B146ACA-831A-CE40-1D26-3DD85E46DE2B}"/>
          </ac:picMkLst>
        </pc:picChg>
        <pc:picChg chg="add mod">
          <ac:chgData name="Harshraj Vijaysinh Jadeja" userId="f2de95da-44e2-464c-9b0b-c1e0e2c1c431" providerId="ADAL" clId="{55438714-FA21-1F44-9C8F-EED1DC5C619B}" dt="2024-04-08T15:06:46.531" v="5413" actId="1076"/>
          <ac:picMkLst>
            <pc:docMk/>
            <pc:sldMk cId="2562704586" sldId="1975"/>
            <ac:picMk id="38" creationId="{9124798C-600F-A1D5-00FB-D1E9250469B5}"/>
          </ac:picMkLst>
        </pc:picChg>
        <pc:picChg chg="add mod">
          <ac:chgData name="Harshraj Vijaysinh Jadeja" userId="f2de95da-44e2-464c-9b0b-c1e0e2c1c431" providerId="ADAL" clId="{55438714-FA21-1F44-9C8F-EED1DC5C619B}" dt="2024-04-08T15:06:48.140" v="5414" actId="1076"/>
          <ac:picMkLst>
            <pc:docMk/>
            <pc:sldMk cId="2562704586" sldId="1975"/>
            <ac:picMk id="39" creationId="{B2C2087C-A100-F8DC-193F-BED47A1B4967}"/>
          </ac:picMkLst>
        </pc:picChg>
        <pc:picChg chg="add mod">
          <ac:chgData name="Harshraj Vijaysinh Jadeja" userId="f2de95da-44e2-464c-9b0b-c1e0e2c1c431" providerId="ADAL" clId="{55438714-FA21-1F44-9C8F-EED1DC5C619B}" dt="2024-04-08T15:12:21.602" v="5445" actId="1076"/>
          <ac:picMkLst>
            <pc:docMk/>
            <pc:sldMk cId="2562704586" sldId="1975"/>
            <ac:picMk id="42" creationId="{CC4DD833-68C2-85A2-A67E-903AD127DBB7}"/>
          </ac:picMkLst>
        </pc:picChg>
        <pc:picChg chg="add mod">
          <ac:chgData name="Harshraj Vijaysinh Jadeja" userId="f2de95da-44e2-464c-9b0b-c1e0e2c1c431" providerId="ADAL" clId="{55438714-FA21-1F44-9C8F-EED1DC5C619B}" dt="2024-04-08T15:12:19.214" v="5444" actId="1076"/>
          <ac:picMkLst>
            <pc:docMk/>
            <pc:sldMk cId="2562704586" sldId="1975"/>
            <ac:picMk id="45" creationId="{E1A8B14C-C6B0-1DD9-56C8-144FF61A628B}"/>
          </ac:picMkLst>
        </pc:picChg>
        <pc:picChg chg="add mod">
          <ac:chgData name="Harshraj Vijaysinh Jadeja" userId="f2de95da-44e2-464c-9b0b-c1e0e2c1c431" providerId="ADAL" clId="{55438714-FA21-1F44-9C8F-EED1DC5C619B}" dt="2024-04-08T15:14:08.877" v="5461" actId="1076"/>
          <ac:picMkLst>
            <pc:docMk/>
            <pc:sldMk cId="2562704586" sldId="1975"/>
            <ac:picMk id="48" creationId="{6D35C4EC-F23E-2321-9F09-47D6B9A8BEFB}"/>
          </ac:picMkLst>
        </pc:picChg>
        <pc:picChg chg="add del mod">
          <ac:chgData name="Harshraj Vijaysinh Jadeja" userId="f2de95da-44e2-464c-9b0b-c1e0e2c1c431" providerId="ADAL" clId="{55438714-FA21-1F44-9C8F-EED1DC5C619B}" dt="2024-04-08T15:35:56.686" v="5484" actId="478"/>
          <ac:picMkLst>
            <pc:docMk/>
            <pc:sldMk cId="2562704586" sldId="1975"/>
            <ac:picMk id="51" creationId="{6488A81D-1F5F-A323-CA28-E2DD7C24BC15}"/>
          </ac:picMkLst>
        </pc:picChg>
        <pc:picChg chg="add mod">
          <ac:chgData name="Harshraj Vijaysinh Jadeja" userId="f2de95da-44e2-464c-9b0b-c1e0e2c1c431" providerId="ADAL" clId="{55438714-FA21-1F44-9C8F-EED1DC5C619B}" dt="2024-04-08T15:38:56.515" v="5492"/>
          <ac:picMkLst>
            <pc:docMk/>
            <pc:sldMk cId="2562704586" sldId="1975"/>
            <ac:picMk id="54" creationId="{4B67BB4B-2966-5522-1551-5EE0780E3EB2}"/>
          </ac:picMkLst>
        </pc:picChg>
        <pc:picChg chg="mod">
          <ac:chgData name="Harshraj Vijaysinh Jadeja" userId="f2de95da-44e2-464c-9b0b-c1e0e2c1c431" providerId="ADAL" clId="{55438714-FA21-1F44-9C8F-EED1DC5C619B}" dt="2024-04-08T05:18:04.748" v="364" actId="478"/>
          <ac:picMkLst>
            <pc:docMk/>
            <pc:sldMk cId="2562704586" sldId="1975"/>
            <ac:picMk id="1034" creationId="{9B5D8B58-7AC0-804A-834A-576C89605522}"/>
          </ac:picMkLst>
        </pc:picChg>
        <pc:picChg chg="mod">
          <ac:chgData name="Harshraj Vijaysinh Jadeja" userId="f2de95da-44e2-464c-9b0b-c1e0e2c1c431" providerId="ADAL" clId="{55438714-FA21-1F44-9C8F-EED1DC5C619B}" dt="2024-04-08T05:18:09.242" v="366" actId="478"/>
          <ac:picMkLst>
            <pc:docMk/>
            <pc:sldMk cId="2562704586" sldId="1975"/>
            <ac:picMk id="1036" creationId="{9535986E-3F1C-9688-94BF-1B425DC1C38A}"/>
          </ac:picMkLst>
        </pc:picChg>
        <pc:picChg chg="mod">
          <ac:chgData name="Harshraj Vijaysinh Jadeja" userId="f2de95da-44e2-464c-9b0b-c1e0e2c1c431" providerId="ADAL" clId="{55438714-FA21-1F44-9C8F-EED1DC5C619B}" dt="2024-04-08T05:18:11.453" v="367" actId="478"/>
          <ac:picMkLst>
            <pc:docMk/>
            <pc:sldMk cId="2562704586" sldId="1975"/>
            <ac:picMk id="1040" creationId="{AFEF9ECB-D16A-21D8-D786-22FCA1606416}"/>
          </ac:picMkLst>
        </pc:picChg>
        <pc:picChg chg="del">
          <ac:chgData name="Harshraj Vijaysinh Jadeja" userId="f2de95da-44e2-464c-9b0b-c1e0e2c1c431" providerId="ADAL" clId="{55438714-FA21-1F44-9C8F-EED1DC5C619B}" dt="2024-04-08T05:18:11.453" v="367" actId="478"/>
          <ac:picMkLst>
            <pc:docMk/>
            <pc:sldMk cId="2562704586" sldId="1975"/>
            <ac:picMk id="1044" creationId="{B158C040-5389-EB89-770F-00CCABA4D288}"/>
          </ac:picMkLst>
        </pc:picChg>
        <pc:picChg chg="del">
          <ac:chgData name="Harshraj Vijaysinh Jadeja" userId="f2de95da-44e2-464c-9b0b-c1e0e2c1c431" providerId="ADAL" clId="{55438714-FA21-1F44-9C8F-EED1DC5C619B}" dt="2024-04-08T05:18:04.748" v="364" actId="478"/>
          <ac:picMkLst>
            <pc:docMk/>
            <pc:sldMk cId="2562704586" sldId="1975"/>
            <ac:picMk id="1046" creationId="{6453A044-B182-AE08-CEEF-C7A349CEAD7C}"/>
          </ac:picMkLst>
        </pc:picChg>
        <pc:picChg chg="del">
          <ac:chgData name="Harshraj Vijaysinh Jadeja" userId="f2de95da-44e2-464c-9b0b-c1e0e2c1c431" providerId="ADAL" clId="{55438714-FA21-1F44-9C8F-EED1DC5C619B}" dt="2024-04-08T05:18:07.047" v="365" actId="478"/>
          <ac:picMkLst>
            <pc:docMk/>
            <pc:sldMk cId="2562704586" sldId="1975"/>
            <ac:picMk id="1048" creationId="{8486F613-FE41-4C83-A22D-BEA0385B9398}"/>
          </ac:picMkLst>
        </pc:picChg>
        <pc:picChg chg="del">
          <ac:chgData name="Harshraj Vijaysinh Jadeja" userId="f2de95da-44e2-464c-9b0b-c1e0e2c1c431" providerId="ADAL" clId="{55438714-FA21-1F44-9C8F-EED1DC5C619B}" dt="2024-04-08T05:18:09.242" v="366" actId="478"/>
          <ac:picMkLst>
            <pc:docMk/>
            <pc:sldMk cId="2562704586" sldId="1975"/>
            <ac:picMk id="1050" creationId="{B22D8351-5630-7A2E-C645-CCFEECE3F6AC}"/>
          </ac:picMkLst>
        </pc:picChg>
        <pc:picChg chg="del">
          <ac:chgData name="Harshraj Vijaysinh Jadeja" userId="f2de95da-44e2-464c-9b0b-c1e0e2c1c431" providerId="ADAL" clId="{55438714-FA21-1F44-9C8F-EED1DC5C619B}" dt="2024-04-08T05:18:13.613" v="368" actId="478"/>
          <ac:picMkLst>
            <pc:docMk/>
            <pc:sldMk cId="2562704586" sldId="1975"/>
            <ac:picMk id="2050" creationId="{E4BB8555-D252-FCE0-289B-218FCB467826}"/>
          </ac:picMkLst>
        </pc:picChg>
        <pc:picChg chg="del">
          <ac:chgData name="Harshraj Vijaysinh Jadeja" userId="f2de95da-44e2-464c-9b0b-c1e0e2c1c431" providerId="ADAL" clId="{55438714-FA21-1F44-9C8F-EED1DC5C619B}" dt="2024-04-08T05:18:15.017" v="369" actId="478"/>
          <ac:picMkLst>
            <pc:docMk/>
            <pc:sldMk cId="2562704586" sldId="1975"/>
            <ac:picMk id="2052" creationId="{C45E2945-C4AC-3768-AA38-DF096B802C35}"/>
          </ac:picMkLst>
        </pc:picChg>
      </pc:sldChg>
      <pc:sldChg chg="del mod modShow">
        <pc:chgData name="Harshraj Vijaysinh Jadeja" userId="f2de95da-44e2-464c-9b0b-c1e0e2c1c431" providerId="ADAL" clId="{55438714-FA21-1F44-9C8F-EED1DC5C619B}" dt="2024-04-08T13:20:44.494" v="3882" actId="2696"/>
        <pc:sldMkLst>
          <pc:docMk/>
          <pc:sldMk cId="2399621337" sldId="1976"/>
        </pc:sldMkLst>
      </pc:sldChg>
      <pc:sldChg chg="addSp delSp modSp mod modTransition modAnim">
        <pc:chgData name="Harshraj Vijaysinh Jadeja" userId="f2de95da-44e2-464c-9b0b-c1e0e2c1c431" providerId="ADAL" clId="{55438714-FA21-1F44-9C8F-EED1DC5C619B}" dt="2024-04-08T15:33:49.156" v="5481"/>
        <pc:sldMkLst>
          <pc:docMk/>
          <pc:sldMk cId="5540634" sldId="1977"/>
        </pc:sldMkLst>
        <pc:spChg chg="mod">
          <ac:chgData name="Harshraj Vijaysinh Jadeja" userId="f2de95da-44e2-464c-9b0b-c1e0e2c1c431" providerId="ADAL" clId="{55438714-FA21-1F44-9C8F-EED1DC5C619B}" dt="2024-04-08T05:17:19.049" v="339" actId="20577"/>
          <ac:spMkLst>
            <pc:docMk/>
            <pc:sldMk cId="5540634" sldId="1977"/>
            <ac:spMk id="57" creationId="{10C5BF41-F1D8-F2A5-5837-10E8E2B1BA5C}"/>
          </ac:spMkLst>
        </pc:spChg>
        <pc:picChg chg="del">
          <ac:chgData name="Harshraj Vijaysinh Jadeja" userId="f2de95da-44e2-464c-9b0b-c1e0e2c1c431" providerId="ADAL" clId="{55438714-FA21-1F44-9C8F-EED1DC5C619B}" dt="2024-04-08T08:22:57.957" v="603" actId="478"/>
          <ac:picMkLst>
            <pc:docMk/>
            <pc:sldMk cId="5540634" sldId="1977"/>
            <ac:picMk id="2" creationId="{24039B1A-4731-0DDD-1B34-EECAF0924E3D}"/>
          </ac:picMkLst>
        </pc:picChg>
        <pc:picChg chg="add mod">
          <ac:chgData name="Harshraj Vijaysinh Jadeja" userId="f2de95da-44e2-464c-9b0b-c1e0e2c1c431" providerId="ADAL" clId="{55438714-FA21-1F44-9C8F-EED1DC5C619B}" dt="2024-04-08T13:58:24.751" v="4221"/>
          <ac:picMkLst>
            <pc:docMk/>
            <pc:sldMk cId="5540634" sldId="1977"/>
            <ac:picMk id="2" creationId="{502ECD82-8BF4-BB3C-36BC-076E21877564}"/>
          </ac:picMkLst>
        </pc:picChg>
        <pc:picChg chg="del">
          <ac:chgData name="Harshraj Vijaysinh Jadeja" userId="f2de95da-44e2-464c-9b0b-c1e0e2c1c431" providerId="ADAL" clId="{55438714-FA21-1F44-9C8F-EED1DC5C619B}" dt="2024-04-08T13:58:57.634" v="4225" actId="478"/>
          <ac:picMkLst>
            <pc:docMk/>
            <pc:sldMk cId="5540634" sldId="1977"/>
            <ac:picMk id="4" creationId="{92400171-6CED-239A-B92F-3DDC8C3F90A2}"/>
          </ac:picMkLst>
        </pc:picChg>
        <pc:picChg chg="add mod">
          <ac:chgData name="Harshraj Vijaysinh Jadeja" userId="f2de95da-44e2-464c-9b0b-c1e0e2c1c431" providerId="ADAL" clId="{55438714-FA21-1F44-9C8F-EED1DC5C619B}" dt="2024-04-08T15:33:49.156" v="5481"/>
          <ac:picMkLst>
            <pc:docMk/>
            <pc:sldMk cId="5540634" sldId="1977"/>
            <ac:picMk id="41" creationId="{4579BE58-98EF-AF03-C79E-E2797ED9ECD2}"/>
          </ac:picMkLst>
        </pc:picChg>
      </pc:sldChg>
      <pc:sldChg chg="addSp delSp modSp">
        <pc:chgData name="Harshraj Vijaysinh Jadeja" userId="f2de95da-44e2-464c-9b0b-c1e0e2c1c431" providerId="ADAL" clId="{55438714-FA21-1F44-9C8F-EED1DC5C619B}" dt="2024-04-08T15:34:18.328" v="5482"/>
        <pc:sldMkLst>
          <pc:docMk/>
          <pc:sldMk cId="3887762929" sldId="1978"/>
        </pc:sldMkLst>
        <pc:picChg chg="add mod">
          <ac:chgData name="Harshraj Vijaysinh Jadeja" userId="f2de95da-44e2-464c-9b0b-c1e0e2c1c431" providerId="ADAL" clId="{55438714-FA21-1F44-9C8F-EED1DC5C619B}" dt="2024-04-08T13:58:27.191" v="4222"/>
          <ac:picMkLst>
            <pc:docMk/>
            <pc:sldMk cId="3887762929" sldId="1978"/>
            <ac:picMk id="2" creationId="{216E7C16-4882-37FB-BB47-18F0E0342AC4}"/>
          </ac:picMkLst>
        </pc:picChg>
        <pc:picChg chg="del">
          <ac:chgData name="Harshraj Vijaysinh Jadeja" userId="f2de95da-44e2-464c-9b0b-c1e0e2c1c431" providerId="ADAL" clId="{55438714-FA21-1F44-9C8F-EED1DC5C619B}" dt="2024-04-08T08:22:52.969" v="602" actId="478"/>
          <ac:picMkLst>
            <pc:docMk/>
            <pc:sldMk cId="3887762929" sldId="1978"/>
            <ac:picMk id="3" creationId="{09EB5D51-E78A-17FE-B4BC-171E4D502798}"/>
          </ac:picMkLst>
        </pc:picChg>
        <pc:picChg chg="add mod">
          <ac:chgData name="Harshraj Vijaysinh Jadeja" userId="f2de95da-44e2-464c-9b0b-c1e0e2c1c431" providerId="ADAL" clId="{55438714-FA21-1F44-9C8F-EED1DC5C619B}" dt="2024-04-08T15:34:18.328" v="5482"/>
          <ac:picMkLst>
            <pc:docMk/>
            <pc:sldMk cId="3887762929" sldId="1978"/>
            <ac:picMk id="7" creationId="{1E0C6DB8-716A-EBDF-05A8-AB486FFFC555}"/>
          </ac:picMkLst>
        </pc:picChg>
      </pc:sldChg>
      <pc:sldChg chg="addSp delSp modSp mod delAnim modAnim modNotesTx">
        <pc:chgData name="Harshraj Vijaysinh Jadeja" userId="f2de95da-44e2-464c-9b0b-c1e0e2c1c431" providerId="ADAL" clId="{55438714-FA21-1F44-9C8F-EED1DC5C619B}" dt="2024-04-08T14:04:31.126" v="4241" actId="478"/>
        <pc:sldMkLst>
          <pc:docMk/>
          <pc:sldMk cId="1519868853" sldId="1979"/>
        </pc:sldMkLst>
        <pc:spChg chg="add del mod">
          <ac:chgData name="Harshraj Vijaysinh Jadeja" userId="f2de95da-44e2-464c-9b0b-c1e0e2c1c431" providerId="ADAL" clId="{55438714-FA21-1F44-9C8F-EED1DC5C619B}" dt="2024-04-08T08:05:10.682" v="541" actId="478"/>
          <ac:spMkLst>
            <pc:docMk/>
            <pc:sldMk cId="1519868853" sldId="1979"/>
            <ac:spMk id="2" creationId="{371AF01E-6AD5-2B5C-7BFA-9E318D8E3926}"/>
          </ac:spMkLst>
        </pc:spChg>
        <pc:spChg chg="del mod">
          <ac:chgData name="Harshraj Vijaysinh Jadeja" userId="f2de95da-44e2-464c-9b0b-c1e0e2c1c431" providerId="ADAL" clId="{55438714-FA21-1F44-9C8F-EED1DC5C619B}" dt="2024-04-08T08:05:10.682" v="541" actId="478"/>
          <ac:spMkLst>
            <pc:docMk/>
            <pc:sldMk cId="1519868853" sldId="1979"/>
            <ac:spMk id="3" creationId="{D8313719-F40F-CB4E-3D36-8E137FC69730}"/>
          </ac:spMkLst>
        </pc:spChg>
        <pc:spChg chg="del">
          <ac:chgData name="Harshraj Vijaysinh Jadeja" userId="f2de95da-44e2-464c-9b0b-c1e0e2c1c431" providerId="ADAL" clId="{55438714-FA21-1F44-9C8F-EED1DC5C619B}" dt="2024-04-08T06:02:30.807" v="394" actId="478"/>
          <ac:spMkLst>
            <pc:docMk/>
            <pc:sldMk cId="1519868853" sldId="1979"/>
            <ac:spMk id="5" creationId="{F5A34B85-6348-4898-6756-7266B64E8E99}"/>
          </ac:spMkLst>
        </pc:spChg>
        <pc:spChg chg="mod">
          <ac:chgData name="Harshraj Vijaysinh Jadeja" userId="f2de95da-44e2-464c-9b0b-c1e0e2c1c431" providerId="ADAL" clId="{55438714-FA21-1F44-9C8F-EED1DC5C619B}" dt="2024-04-08T07:28:50.810" v="469" actId="20577"/>
          <ac:spMkLst>
            <pc:docMk/>
            <pc:sldMk cId="1519868853" sldId="1979"/>
            <ac:spMk id="20" creationId="{2D2C4762-9B11-277C-A650-77FC024771DD}"/>
          </ac:spMkLst>
        </pc:spChg>
        <pc:spChg chg="del mod">
          <ac:chgData name="Harshraj Vijaysinh Jadeja" userId="f2de95da-44e2-464c-9b0b-c1e0e2c1c431" providerId="ADAL" clId="{55438714-FA21-1F44-9C8F-EED1DC5C619B}" dt="2024-04-08T08:05:10.682" v="541" actId="478"/>
          <ac:spMkLst>
            <pc:docMk/>
            <pc:sldMk cId="1519868853" sldId="1979"/>
            <ac:spMk id="26" creationId="{D9B5AC65-F647-549A-4411-BA3450BAB04A}"/>
          </ac:spMkLst>
        </pc:spChg>
        <pc:spChg chg="del mod">
          <ac:chgData name="Harshraj Vijaysinh Jadeja" userId="f2de95da-44e2-464c-9b0b-c1e0e2c1c431" providerId="ADAL" clId="{55438714-FA21-1F44-9C8F-EED1DC5C619B}" dt="2024-04-08T08:05:10.682" v="541" actId="478"/>
          <ac:spMkLst>
            <pc:docMk/>
            <pc:sldMk cId="1519868853" sldId="1979"/>
            <ac:spMk id="28" creationId="{A607C24A-3C04-9AEF-0D16-8597695ADB04}"/>
          </ac:spMkLst>
        </pc:spChg>
        <pc:spChg chg="del mod">
          <ac:chgData name="Harshraj Vijaysinh Jadeja" userId="f2de95da-44e2-464c-9b0b-c1e0e2c1c431" providerId="ADAL" clId="{55438714-FA21-1F44-9C8F-EED1DC5C619B}" dt="2024-04-08T08:05:10.682" v="541" actId="478"/>
          <ac:spMkLst>
            <pc:docMk/>
            <pc:sldMk cId="1519868853" sldId="1979"/>
            <ac:spMk id="30" creationId="{D73CE5C9-8BF4-ADF3-4D08-C9BFB5D7DB93}"/>
          </ac:spMkLst>
        </pc:spChg>
        <pc:spChg chg="del mod">
          <ac:chgData name="Harshraj Vijaysinh Jadeja" userId="f2de95da-44e2-464c-9b0b-c1e0e2c1c431" providerId="ADAL" clId="{55438714-FA21-1F44-9C8F-EED1DC5C619B}" dt="2024-04-08T08:05:10.682" v="541" actId="478"/>
          <ac:spMkLst>
            <pc:docMk/>
            <pc:sldMk cId="1519868853" sldId="1979"/>
            <ac:spMk id="32" creationId="{D45C0CCF-5FB2-DE63-E909-247F9F021E8A}"/>
          </ac:spMkLst>
        </pc:spChg>
        <pc:spChg chg="del mod">
          <ac:chgData name="Harshraj Vijaysinh Jadeja" userId="f2de95da-44e2-464c-9b0b-c1e0e2c1c431" providerId="ADAL" clId="{55438714-FA21-1F44-9C8F-EED1DC5C619B}" dt="2024-04-08T08:05:10.682" v="541" actId="478"/>
          <ac:spMkLst>
            <pc:docMk/>
            <pc:sldMk cId="1519868853" sldId="1979"/>
            <ac:spMk id="34" creationId="{0AB76BAA-8DAA-4B0E-0CC4-68EDEED81633}"/>
          </ac:spMkLst>
        </pc:spChg>
        <pc:picChg chg="add del mod">
          <ac:chgData name="Harshraj Vijaysinh Jadeja" userId="f2de95da-44e2-464c-9b0b-c1e0e2c1c431" providerId="ADAL" clId="{55438714-FA21-1F44-9C8F-EED1DC5C619B}" dt="2024-04-08T08:07:16.939" v="549" actId="478"/>
          <ac:picMkLst>
            <pc:docMk/>
            <pc:sldMk cId="1519868853" sldId="1979"/>
            <ac:picMk id="4" creationId="{BFE43554-AC8B-A5D6-341E-3C5BD718A494}"/>
          </ac:picMkLst>
        </pc:picChg>
        <pc:picChg chg="add del mod">
          <ac:chgData name="Harshraj Vijaysinh Jadeja" userId="f2de95da-44e2-464c-9b0b-c1e0e2c1c431" providerId="ADAL" clId="{55438714-FA21-1F44-9C8F-EED1DC5C619B}" dt="2024-04-08T08:07:48.619" v="559" actId="478"/>
          <ac:picMkLst>
            <pc:docMk/>
            <pc:sldMk cId="1519868853" sldId="1979"/>
            <ac:picMk id="5" creationId="{F4B869F0-CD5D-DBE4-29DB-975279E2C1ED}"/>
          </ac:picMkLst>
        </pc:picChg>
        <pc:picChg chg="add mod">
          <ac:chgData name="Harshraj Vijaysinh Jadeja" userId="f2de95da-44e2-464c-9b0b-c1e0e2c1c431" providerId="ADAL" clId="{55438714-FA21-1F44-9C8F-EED1DC5C619B}" dt="2024-04-08T08:08:42.177" v="564" actId="1076"/>
          <ac:picMkLst>
            <pc:docMk/>
            <pc:sldMk cId="1519868853" sldId="1979"/>
            <ac:picMk id="6" creationId="{309A7475-2411-AEB9-C268-4DD056096913}"/>
          </ac:picMkLst>
        </pc:picChg>
        <pc:picChg chg="add mod">
          <ac:chgData name="Harshraj Vijaysinh Jadeja" userId="f2de95da-44e2-464c-9b0b-c1e0e2c1c431" providerId="ADAL" clId="{55438714-FA21-1F44-9C8F-EED1DC5C619B}" dt="2024-04-08T13:57:00.840" v="4202"/>
          <ac:picMkLst>
            <pc:docMk/>
            <pc:sldMk cId="1519868853" sldId="1979"/>
            <ac:picMk id="7" creationId="{C8466385-DCCB-02B4-B2BF-ECC5DCE830D9}"/>
          </ac:picMkLst>
        </pc:picChg>
        <pc:picChg chg="add del mod">
          <ac:chgData name="Harshraj Vijaysinh Jadeja" userId="f2de95da-44e2-464c-9b0b-c1e0e2c1c431" providerId="ADAL" clId="{55438714-FA21-1F44-9C8F-EED1DC5C619B}" dt="2024-04-08T14:04:31.126" v="4241" actId="478"/>
          <ac:picMkLst>
            <pc:docMk/>
            <pc:sldMk cId="1519868853" sldId="1979"/>
            <ac:picMk id="8" creationId="{1C77D2AA-F1D8-236F-D466-E78AE2B69653}"/>
          </ac:picMkLst>
        </pc:picChg>
        <pc:picChg chg="del">
          <ac:chgData name="Harshraj Vijaysinh Jadeja" userId="f2de95da-44e2-464c-9b0b-c1e0e2c1c431" providerId="ADAL" clId="{55438714-FA21-1F44-9C8F-EED1DC5C619B}" dt="2024-04-08T08:05:10.682" v="541" actId="478"/>
          <ac:picMkLst>
            <pc:docMk/>
            <pc:sldMk cId="1519868853" sldId="1979"/>
            <ac:picMk id="11" creationId="{5AF8726D-4D20-FD08-726A-29D981B1005C}"/>
          </ac:picMkLst>
        </pc:picChg>
        <pc:picChg chg="del mod">
          <ac:chgData name="Harshraj Vijaysinh Jadeja" userId="f2de95da-44e2-464c-9b0b-c1e0e2c1c431" providerId="ADAL" clId="{55438714-FA21-1F44-9C8F-EED1DC5C619B}" dt="2024-04-08T06:02:16.270" v="391" actId="478"/>
          <ac:picMkLst>
            <pc:docMk/>
            <pc:sldMk cId="1519868853" sldId="1979"/>
            <ac:picMk id="36" creationId="{2C315A67-DAAD-BEF1-3571-24FD70AE5357}"/>
          </ac:picMkLst>
        </pc:picChg>
        <pc:picChg chg="add mod">
          <ac:chgData name="Harshraj Vijaysinh Jadeja" userId="f2de95da-44e2-464c-9b0b-c1e0e2c1c431" providerId="ADAL" clId="{55438714-FA21-1F44-9C8F-EED1DC5C619B}" dt="2024-04-08T08:08:44.071" v="565" actId="1076"/>
          <ac:picMkLst>
            <pc:docMk/>
            <pc:sldMk cId="1519868853" sldId="1979"/>
            <ac:picMk id="2050" creationId="{CF25E838-C209-7F31-B2C6-E6F6E97634AF}"/>
          </ac:picMkLst>
        </pc:picChg>
      </pc:sldChg>
      <pc:sldChg chg="addSp delSp modSp add mod">
        <pc:chgData name="Harshraj Vijaysinh Jadeja" userId="f2de95da-44e2-464c-9b0b-c1e0e2c1c431" providerId="ADAL" clId="{55438714-FA21-1F44-9C8F-EED1DC5C619B}" dt="2024-04-08T12:09:00.946" v="2825" actId="1076"/>
        <pc:sldMkLst>
          <pc:docMk/>
          <pc:sldMk cId="2121022647" sldId="1980"/>
        </pc:sldMkLst>
        <pc:spChg chg="del">
          <ac:chgData name="Harshraj Vijaysinh Jadeja" userId="f2de95da-44e2-464c-9b0b-c1e0e2c1c431" providerId="ADAL" clId="{55438714-FA21-1F44-9C8F-EED1DC5C619B}" dt="2024-04-08T05:13:31.877" v="170" actId="478"/>
          <ac:spMkLst>
            <pc:docMk/>
            <pc:sldMk cId="2121022647" sldId="1980"/>
            <ac:spMk id="3" creationId="{D8313719-F40F-CB4E-3D36-8E137FC69730}"/>
          </ac:spMkLst>
        </pc:spChg>
        <pc:spChg chg="add mod">
          <ac:chgData name="Harshraj Vijaysinh Jadeja" userId="f2de95da-44e2-464c-9b0b-c1e0e2c1c431" providerId="ADAL" clId="{55438714-FA21-1F44-9C8F-EED1DC5C619B}" dt="2024-04-08T12:08:27.372" v="2821" actId="14100"/>
          <ac:spMkLst>
            <pc:docMk/>
            <pc:sldMk cId="2121022647" sldId="1980"/>
            <ac:spMk id="5" creationId="{BFC6C739-D506-30A5-36EE-8C824045740C}"/>
          </ac:spMkLst>
        </pc:spChg>
        <pc:spChg chg="del">
          <ac:chgData name="Harshraj Vijaysinh Jadeja" userId="f2de95da-44e2-464c-9b0b-c1e0e2c1c431" providerId="ADAL" clId="{55438714-FA21-1F44-9C8F-EED1DC5C619B}" dt="2024-04-08T05:13:31.877" v="170" actId="478"/>
          <ac:spMkLst>
            <pc:docMk/>
            <pc:sldMk cId="2121022647" sldId="1980"/>
            <ac:spMk id="5" creationId="{F5A34B85-6348-4898-6756-7266B64E8E99}"/>
          </ac:spMkLst>
        </pc:spChg>
        <pc:spChg chg="mod">
          <ac:chgData name="Harshraj Vijaysinh Jadeja" userId="f2de95da-44e2-464c-9b0b-c1e0e2c1c431" providerId="ADAL" clId="{55438714-FA21-1F44-9C8F-EED1DC5C619B}" dt="2024-04-08T05:13:26.676" v="169" actId="20577"/>
          <ac:spMkLst>
            <pc:docMk/>
            <pc:sldMk cId="2121022647" sldId="1980"/>
            <ac:spMk id="20" creationId="{2D2C4762-9B11-277C-A650-77FC024771DD}"/>
          </ac:spMkLst>
        </pc:spChg>
        <pc:spChg chg="del">
          <ac:chgData name="Harshraj Vijaysinh Jadeja" userId="f2de95da-44e2-464c-9b0b-c1e0e2c1c431" providerId="ADAL" clId="{55438714-FA21-1F44-9C8F-EED1DC5C619B}" dt="2024-04-08T05:13:31.877" v="170" actId="478"/>
          <ac:spMkLst>
            <pc:docMk/>
            <pc:sldMk cId="2121022647" sldId="1980"/>
            <ac:spMk id="26" creationId="{D9B5AC65-F647-549A-4411-BA3450BAB04A}"/>
          </ac:spMkLst>
        </pc:spChg>
        <pc:spChg chg="del">
          <ac:chgData name="Harshraj Vijaysinh Jadeja" userId="f2de95da-44e2-464c-9b0b-c1e0e2c1c431" providerId="ADAL" clId="{55438714-FA21-1F44-9C8F-EED1DC5C619B}" dt="2024-04-08T05:13:31.877" v="170" actId="478"/>
          <ac:spMkLst>
            <pc:docMk/>
            <pc:sldMk cId="2121022647" sldId="1980"/>
            <ac:spMk id="28" creationId="{A607C24A-3C04-9AEF-0D16-8597695ADB04}"/>
          </ac:spMkLst>
        </pc:spChg>
        <pc:spChg chg="del">
          <ac:chgData name="Harshraj Vijaysinh Jadeja" userId="f2de95da-44e2-464c-9b0b-c1e0e2c1c431" providerId="ADAL" clId="{55438714-FA21-1F44-9C8F-EED1DC5C619B}" dt="2024-04-08T05:13:31.877" v="170" actId="478"/>
          <ac:spMkLst>
            <pc:docMk/>
            <pc:sldMk cId="2121022647" sldId="1980"/>
            <ac:spMk id="30" creationId="{D73CE5C9-8BF4-ADF3-4D08-C9BFB5D7DB93}"/>
          </ac:spMkLst>
        </pc:spChg>
        <pc:spChg chg="del">
          <ac:chgData name="Harshraj Vijaysinh Jadeja" userId="f2de95da-44e2-464c-9b0b-c1e0e2c1c431" providerId="ADAL" clId="{55438714-FA21-1F44-9C8F-EED1DC5C619B}" dt="2024-04-08T05:13:31.877" v="170" actId="478"/>
          <ac:spMkLst>
            <pc:docMk/>
            <pc:sldMk cId="2121022647" sldId="1980"/>
            <ac:spMk id="32" creationId="{D45C0CCF-5FB2-DE63-E909-247F9F021E8A}"/>
          </ac:spMkLst>
        </pc:spChg>
        <pc:spChg chg="del">
          <ac:chgData name="Harshraj Vijaysinh Jadeja" userId="f2de95da-44e2-464c-9b0b-c1e0e2c1c431" providerId="ADAL" clId="{55438714-FA21-1F44-9C8F-EED1DC5C619B}" dt="2024-04-08T05:13:31.877" v="170" actId="478"/>
          <ac:spMkLst>
            <pc:docMk/>
            <pc:sldMk cId="2121022647" sldId="1980"/>
            <ac:spMk id="34" creationId="{0AB76BAA-8DAA-4B0E-0CC4-68EDEED81633}"/>
          </ac:spMkLst>
        </pc:spChg>
        <pc:picChg chg="add mod">
          <ac:chgData name="Harshraj Vijaysinh Jadeja" userId="f2de95da-44e2-464c-9b0b-c1e0e2c1c431" providerId="ADAL" clId="{55438714-FA21-1F44-9C8F-EED1DC5C619B}" dt="2024-04-08T05:55:44.115" v="380"/>
          <ac:picMkLst>
            <pc:docMk/>
            <pc:sldMk cId="2121022647" sldId="1980"/>
            <ac:picMk id="2" creationId="{A4DAD79B-3894-53EA-6D83-508D9076A472}"/>
          </ac:picMkLst>
        </pc:picChg>
        <pc:picChg chg="add mod">
          <ac:chgData name="Harshraj Vijaysinh Jadeja" userId="f2de95da-44e2-464c-9b0b-c1e0e2c1c431" providerId="ADAL" clId="{55438714-FA21-1F44-9C8F-EED1DC5C619B}" dt="2024-04-08T12:08:57.302" v="2824" actId="14100"/>
          <ac:picMkLst>
            <pc:docMk/>
            <pc:sldMk cId="2121022647" sldId="1980"/>
            <ac:picMk id="4" creationId="{96943891-142D-6758-B349-87F884604826}"/>
          </ac:picMkLst>
        </pc:picChg>
        <pc:picChg chg="del">
          <ac:chgData name="Harshraj Vijaysinh Jadeja" userId="f2de95da-44e2-464c-9b0b-c1e0e2c1c431" providerId="ADAL" clId="{55438714-FA21-1F44-9C8F-EED1DC5C619B}" dt="2024-04-08T05:13:31.877" v="170" actId="478"/>
          <ac:picMkLst>
            <pc:docMk/>
            <pc:sldMk cId="2121022647" sldId="1980"/>
            <ac:picMk id="11" creationId="{5AF8726D-4D20-FD08-726A-29D981B1005C}"/>
          </ac:picMkLst>
        </pc:picChg>
        <pc:picChg chg="del">
          <ac:chgData name="Harshraj Vijaysinh Jadeja" userId="f2de95da-44e2-464c-9b0b-c1e0e2c1c431" providerId="ADAL" clId="{55438714-FA21-1F44-9C8F-EED1DC5C619B}" dt="2024-04-08T05:13:31.877" v="170" actId="478"/>
          <ac:picMkLst>
            <pc:docMk/>
            <pc:sldMk cId="2121022647" sldId="1980"/>
            <ac:picMk id="36" creationId="{2C315A67-DAAD-BEF1-3571-24FD70AE5357}"/>
          </ac:picMkLst>
        </pc:picChg>
        <pc:picChg chg="add del mod">
          <ac:chgData name="Harshraj Vijaysinh Jadeja" userId="f2de95da-44e2-464c-9b0b-c1e0e2c1c431" providerId="ADAL" clId="{55438714-FA21-1F44-9C8F-EED1DC5C619B}" dt="2024-04-08T08:05:59.046" v="545" actId="21"/>
          <ac:picMkLst>
            <pc:docMk/>
            <pc:sldMk cId="2121022647" sldId="1980"/>
            <ac:picMk id="1026" creationId="{303CC904-F695-0B33-392E-937DDABAB0BA}"/>
          </ac:picMkLst>
        </pc:picChg>
        <pc:cxnChg chg="add mod">
          <ac:chgData name="Harshraj Vijaysinh Jadeja" userId="f2de95da-44e2-464c-9b0b-c1e0e2c1c431" providerId="ADAL" clId="{55438714-FA21-1F44-9C8F-EED1DC5C619B}" dt="2024-04-08T12:09:00.946" v="2825" actId="1076"/>
          <ac:cxnSpMkLst>
            <pc:docMk/>
            <pc:sldMk cId="2121022647" sldId="1980"/>
            <ac:cxnSpMk id="7" creationId="{172BE9EF-AD65-1D6C-80B3-104015915767}"/>
          </ac:cxnSpMkLst>
        </pc:cxnChg>
      </pc:sldChg>
      <pc:sldChg chg="delSp add del mod modShow">
        <pc:chgData name="Harshraj Vijaysinh Jadeja" userId="f2de95da-44e2-464c-9b0b-c1e0e2c1c431" providerId="ADAL" clId="{55438714-FA21-1F44-9C8F-EED1DC5C619B}" dt="2024-04-08T10:41:18.158" v="738" actId="2696"/>
        <pc:sldMkLst>
          <pc:docMk/>
          <pc:sldMk cId="4055763216" sldId="1981"/>
        </pc:sldMkLst>
        <pc:picChg chg="del">
          <ac:chgData name="Harshraj Vijaysinh Jadeja" userId="f2de95da-44e2-464c-9b0b-c1e0e2c1c431" providerId="ADAL" clId="{55438714-FA21-1F44-9C8F-EED1DC5C619B}" dt="2024-04-08T08:23:06.225" v="604" actId="478"/>
          <ac:picMkLst>
            <pc:docMk/>
            <pc:sldMk cId="4055763216" sldId="1981"/>
            <ac:picMk id="25" creationId="{A878C47D-C224-EE9F-1D0A-EEDA3C25D4A9}"/>
          </ac:picMkLst>
        </pc:picChg>
      </pc:sldChg>
      <pc:sldChg chg="add del mod modShow">
        <pc:chgData name="Harshraj Vijaysinh Jadeja" userId="f2de95da-44e2-464c-9b0b-c1e0e2c1c431" providerId="ADAL" clId="{55438714-FA21-1F44-9C8F-EED1DC5C619B}" dt="2024-04-08T13:29:42.057" v="3954" actId="2696"/>
        <pc:sldMkLst>
          <pc:docMk/>
          <pc:sldMk cId="768439615" sldId="1982"/>
        </pc:sldMkLst>
      </pc:sldChg>
      <pc:sldChg chg="modSp add del mod">
        <pc:chgData name="Harshraj Vijaysinh Jadeja" userId="f2de95da-44e2-464c-9b0b-c1e0e2c1c431" providerId="ADAL" clId="{55438714-FA21-1F44-9C8F-EED1DC5C619B}" dt="2024-04-08T13:44:02.561" v="4128" actId="2696"/>
        <pc:sldMkLst>
          <pc:docMk/>
          <pc:sldMk cId="4210525334" sldId="1983"/>
        </pc:sldMkLst>
        <pc:spChg chg="mod">
          <ac:chgData name="Harshraj Vijaysinh Jadeja" userId="f2de95da-44e2-464c-9b0b-c1e0e2c1c431" providerId="ADAL" clId="{55438714-FA21-1F44-9C8F-EED1DC5C619B}" dt="2024-04-08T10:28:58.135" v="717" actId="1076"/>
          <ac:spMkLst>
            <pc:docMk/>
            <pc:sldMk cId="4210525334" sldId="1983"/>
            <ac:spMk id="2" creationId="{371AF01E-6AD5-2B5C-7BFA-9E318D8E3926}"/>
          </ac:spMkLst>
        </pc:spChg>
        <pc:spChg chg="mod">
          <ac:chgData name="Harshraj Vijaysinh Jadeja" userId="f2de95da-44e2-464c-9b0b-c1e0e2c1c431" providerId="ADAL" clId="{55438714-FA21-1F44-9C8F-EED1DC5C619B}" dt="2024-04-08T12:07:36.674" v="2815" actId="1076"/>
          <ac:spMkLst>
            <pc:docMk/>
            <pc:sldMk cId="4210525334" sldId="1983"/>
            <ac:spMk id="26" creationId="{D9B5AC65-F647-549A-4411-BA3450BAB04A}"/>
          </ac:spMkLst>
        </pc:spChg>
        <pc:spChg chg="mod">
          <ac:chgData name="Harshraj Vijaysinh Jadeja" userId="f2de95da-44e2-464c-9b0b-c1e0e2c1c431" providerId="ADAL" clId="{55438714-FA21-1F44-9C8F-EED1DC5C619B}" dt="2024-04-08T12:07:34.118" v="2814" actId="1076"/>
          <ac:spMkLst>
            <pc:docMk/>
            <pc:sldMk cId="4210525334" sldId="1983"/>
            <ac:spMk id="28" creationId="{A607C24A-3C04-9AEF-0D16-8597695ADB04}"/>
          </ac:spMkLst>
        </pc:spChg>
        <pc:spChg chg="mod">
          <ac:chgData name="Harshraj Vijaysinh Jadeja" userId="f2de95da-44e2-464c-9b0b-c1e0e2c1c431" providerId="ADAL" clId="{55438714-FA21-1F44-9C8F-EED1DC5C619B}" dt="2024-04-08T11:37:29.227" v="2576" actId="1076"/>
          <ac:spMkLst>
            <pc:docMk/>
            <pc:sldMk cId="4210525334" sldId="1983"/>
            <ac:spMk id="30" creationId="{D73CE5C9-8BF4-ADF3-4D08-C9BFB5D7DB93}"/>
          </ac:spMkLst>
        </pc:spChg>
        <pc:spChg chg="mod">
          <ac:chgData name="Harshraj Vijaysinh Jadeja" userId="f2de95da-44e2-464c-9b0b-c1e0e2c1c431" providerId="ADAL" clId="{55438714-FA21-1F44-9C8F-EED1DC5C619B}" dt="2024-04-08T11:37:32.587" v="2577" actId="1076"/>
          <ac:spMkLst>
            <pc:docMk/>
            <pc:sldMk cId="4210525334" sldId="1983"/>
            <ac:spMk id="32" creationId="{D45C0CCF-5FB2-DE63-E909-247F9F021E8A}"/>
          </ac:spMkLst>
        </pc:spChg>
        <pc:spChg chg="mod">
          <ac:chgData name="Harshraj Vijaysinh Jadeja" userId="f2de95da-44e2-464c-9b0b-c1e0e2c1c431" providerId="ADAL" clId="{55438714-FA21-1F44-9C8F-EED1DC5C619B}" dt="2024-04-08T11:37:37.538" v="2578" actId="1076"/>
          <ac:spMkLst>
            <pc:docMk/>
            <pc:sldMk cId="4210525334" sldId="1983"/>
            <ac:spMk id="34" creationId="{0AB76BAA-8DAA-4B0E-0CC4-68EDEED81633}"/>
          </ac:spMkLst>
        </pc:spChg>
        <pc:picChg chg="mod">
          <ac:chgData name="Harshraj Vijaysinh Jadeja" userId="f2de95da-44e2-464c-9b0b-c1e0e2c1c431" providerId="ADAL" clId="{55438714-FA21-1F44-9C8F-EED1DC5C619B}" dt="2024-04-08T11:37:17.658" v="2573" actId="1076"/>
          <ac:picMkLst>
            <pc:docMk/>
            <pc:sldMk cId="4210525334" sldId="1983"/>
            <ac:picMk id="11" creationId="{5AF8726D-4D20-FD08-726A-29D981B1005C}"/>
          </ac:picMkLst>
        </pc:picChg>
      </pc:sldChg>
      <pc:sldChg chg="add del">
        <pc:chgData name="Harshraj Vijaysinh Jadeja" userId="f2de95da-44e2-464c-9b0b-c1e0e2c1c431" providerId="ADAL" clId="{55438714-FA21-1F44-9C8F-EED1DC5C619B}" dt="2024-04-08T07:56:57.630" v="535" actId="2696"/>
        <pc:sldMkLst>
          <pc:docMk/>
          <pc:sldMk cId="1486509309" sldId="1984"/>
        </pc:sldMkLst>
      </pc:sldChg>
      <pc:sldChg chg="modSp add del mod">
        <pc:chgData name="Harshraj Vijaysinh Jadeja" userId="f2de95da-44e2-464c-9b0b-c1e0e2c1c431" providerId="ADAL" clId="{55438714-FA21-1F44-9C8F-EED1DC5C619B}" dt="2024-04-08T13:44:17.780" v="4129" actId="2696"/>
        <pc:sldMkLst>
          <pc:docMk/>
          <pc:sldMk cId="2685897248" sldId="1984"/>
        </pc:sldMkLst>
        <pc:spChg chg="mod">
          <ac:chgData name="Harshraj Vijaysinh Jadeja" userId="f2de95da-44e2-464c-9b0b-c1e0e2c1c431" providerId="ADAL" clId="{55438714-FA21-1F44-9C8F-EED1DC5C619B}" dt="2024-04-08T08:43:02.461" v="654" actId="1076"/>
          <ac:spMkLst>
            <pc:docMk/>
            <pc:sldMk cId="2685897248" sldId="1984"/>
            <ac:spMk id="5" creationId="{CD531040-40FD-50AE-5608-F8159301076C}"/>
          </ac:spMkLst>
        </pc:spChg>
      </pc:sldChg>
      <pc:sldChg chg="delSp add del">
        <pc:chgData name="Harshraj Vijaysinh Jadeja" userId="f2de95da-44e2-464c-9b0b-c1e0e2c1c431" providerId="ADAL" clId="{55438714-FA21-1F44-9C8F-EED1DC5C619B}" dt="2024-04-08T08:08:57.500" v="566" actId="2696"/>
        <pc:sldMkLst>
          <pc:docMk/>
          <pc:sldMk cId="2756076191" sldId="1984"/>
        </pc:sldMkLst>
        <pc:picChg chg="del">
          <ac:chgData name="Harshraj Vijaysinh Jadeja" userId="f2de95da-44e2-464c-9b0b-c1e0e2c1c431" providerId="ADAL" clId="{55438714-FA21-1F44-9C8F-EED1DC5C619B}" dt="2024-04-08T08:07:39.946" v="555" actId="21"/>
          <ac:picMkLst>
            <pc:docMk/>
            <pc:sldMk cId="2756076191" sldId="1984"/>
            <ac:picMk id="4" creationId="{BFE43554-AC8B-A5D6-341E-3C5BD718A494}"/>
          </ac:picMkLst>
        </pc:picChg>
      </pc:sldChg>
      <pc:sldChg chg="delSp add del mod delAnim">
        <pc:chgData name="Harshraj Vijaysinh Jadeja" userId="f2de95da-44e2-464c-9b0b-c1e0e2c1c431" providerId="ADAL" clId="{55438714-FA21-1F44-9C8F-EED1DC5C619B}" dt="2024-04-08T09:03:54.580" v="673" actId="2696"/>
        <pc:sldMkLst>
          <pc:docMk/>
          <pc:sldMk cId="3503257418" sldId="1985"/>
        </pc:sldMkLst>
        <pc:spChg chg="del">
          <ac:chgData name="Harshraj Vijaysinh Jadeja" userId="f2de95da-44e2-464c-9b0b-c1e0e2c1c431" providerId="ADAL" clId="{55438714-FA21-1F44-9C8F-EED1DC5C619B}" dt="2024-04-08T09:03:12.070" v="671" actId="478"/>
          <ac:spMkLst>
            <pc:docMk/>
            <pc:sldMk cId="3503257418" sldId="1985"/>
            <ac:spMk id="58" creationId="{04BDA31E-E4EC-5CE3-9014-2777CB6C8D68}"/>
          </ac:spMkLst>
        </pc:spChg>
        <pc:spChg chg="del">
          <ac:chgData name="Harshraj Vijaysinh Jadeja" userId="f2de95da-44e2-464c-9b0b-c1e0e2c1c431" providerId="ADAL" clId="{55438714-FA21-1F44-9C8F-EED1DC5C619B}" dt="2024-04-08T09:03:12.070" v="671" actId="478"/>
          <ac:spMkLst>
            <pc:docMk/>
            <pc:sldMk cId="3503257418" sldId="1985"/>
            <ac:spMk id="61" creationId="{15D4E35B-F92C-BC75-BB3C-1D52BB74B496}"/>
          </ac:spMkLst>
        </pc:spChg>
        <pc:spChg chg="del">
          <ac:chgData name="Harshraj Vijaysinh Jadeja" userId="f2de95da-44e2-464c-9b0b-c1e0e2c1c431" providerId="ADAL" clId="{55438714-FA21-1F44-9C8F-EED1DC5C619B}" dt="2024-04-08T09:03:12.070" v="671" actId="478"/>
          <ac:spMkLst>
            <pc:docMk/>
            <pc:sldMk cId="3503257418" sldId="1985"/>
            <ac:spMk id="63" creationId="{3D767F7D-8B88-F81E-3447-A9582CAEB02F}"/>
          </ac:spMkLst>
        </pc:spChg>
        <pc:spChg chg="del">
          <ac:chgData name="Harshraj Vijaysinh Jadeja" userId="f2de95da-44e2-464c-9b0b-c1e0e2c1c431" providerId="ADAL" clId="{55438714-FA21-1F44-9C8F-EED1DC5C619B}" dt="2024-04-08T09:03:12.070" v="671" actId="478"/>
          <ac:spMkLst>
            <pc:docMk/>
            <pc:sldMk cId="3503257418" sldId="1985"/>
            <ac:spMk id="77" creationId="{FBF5EA8B-8B0E-3CC5-06E0-7BA078DC4FA0}"/>
          </ac:spMkLst>
        </pc:spChg>
        <pc:spChg chg="del">
          <ac:chgData name="Harshraj Vijaysinh Jadeja" userId="f2de95da-44e2-464c-9b0b-c1e0e2c1c431" providerId="ADAL" clId="{55438714-FA21-1F44-9C8F-EED1DC5C619B}" dt="2024-04-08T09:03:12.070" v="671" actId="478"/>
          <ac:spMkLst>
            <pc:docMk/>
            <pc:sldMk cId="3503257418" sldId="1985"/>
            <ac:spMk id="78" creationId="{B0220026-57C8-32C2-A07A-62EAA14C561C}"/>
          </ac:spMkLst>
        </pc:spChg>
        <pc:spChg chg="del">
          <ac:chgData name="Harshraj Vijaysinh Jadeja" userId="f2de95da-44e2-464c-9b0b-c1e0e2c1c431" providerId="ADAL" clId="{55438714-FA21-1F44-9C8F-EED1DC5C619B}" dt="2024-04-08T09:03:12.070" v="671" actId="478"/>
          <ac:spMkLst>
            <pc:docMk/>
            <pc:sldMk cId="3503257418" sldId="1985"/>
            <ac:spMk id="84" creationId="{225BD363-C3CB-83E6-E87D-259940649DBC}"/>
          </ac:spMkLst>
        </pc:spChg>
        <pc:grpChg chg="del">
          <ac:chgData name="Harshraj Vijaysinh Jadeja" userId="f2de95da-44e2-464c-9b0b-c1e0e2c1c431" providerId="ADAL" clId="{55438714-FA21-1F44-9C8F-EED1DC5C619B}" dt="2024-04-08T09:03:12.070" v="671" actId="478"/>
          <ac:grpSpMkLst>
            <pc:docMk/>
            <pc:sldMk cId="3503257418" sldId="1985"/>
            <ac:grpSpMk id="37" creationId="{E6C5332E-AC9C-B67B-E492-E0A6907EEA5E}"/>
          </ac:grpSpMkLst>
        </pc:grpChg>
        <pc:grpChg chg="del">
          <ac:chgData name="Harshraj Vijaysinh Jadeja" userId="f2de95da-44e2-464c-9b0b-c1e0e2c1c431" providerId="ADAL" clId="{55438714-FA21-1F44-9C8F-EED1DC5C619B}" dt="2024-04-08T09:03:12.070" v="671" actId="478"/>
          <ac:grpSpMkLst>
            <pc:docMk/>
            <pc:sldMk cId="3503257418" sldId="1985"/>
            <ac:grpSpMk id="49" creationId="{6130A9BB-AB93-4CE6-D7FA-41E22D3EA552}"/>
          </ac:grpSpMkLst>
        </pc:grpChg>
        <pc:grpChg chg="del">
          <ac:chgData name="Harshraj Vijaysinh Jadeja" userId="f2de95da-44e2-464c-9b0b-c1e0e2c1c431" providerId="ADAL" clId="{55438714-FA21-1F44-9C8F-EED1DC5C619B}" dt="2024-04-08T09:03:12.070" v="671" actId="478"/>
          <ac:grpSpMkLst>
            <pc:docMk/>
            <pc:sldMk cId="3503257418" sldId="1985"/>
            <ac:grpSpMk id="52" creationId="{19A8C019-158D-1098-FD6D-EDA564D0FA27}"/>
          </ac:grpSpMkLst>
        </pc:grpChg>
        <pc:grpChg chg="del">
          <ac:chgData name="Harshraj Vijaysinh Jadeja" userId="f2de95da-44e2-464c-9b0b-c1e0e2c1c431" providerId="ADAL" clId="{55438714-FA21-1F44-9C8F-EED1DC5C619B}" dt="2024-04-08T09:03:12.070" v="671" actId="478"/>
          <ac:grpSpMkLst>
            <pc:docMk/>
            <pc:sldMk cId="3503257418" sldId="1985"/>
            <ac:grpSpMk id="55" creationId="{415801E3-BCB3-75DD-0C21-34C6A5249CED}"/>
          </ac:grpSpMkLst>
        </pc:grpChg>
        <pc:picChg chg="del">
          <ac:chgData name="Harshraj Vijaysinh Jadeja" userId="f2de95da-44e2-464c-9b0b-c1e0e2c1c431" providerId="ADAL" clId="{55438714-FA21-1F44-9C8F-EED1DC5C619B}" dt="2024-04-08T09:03:12.070" v="671" actId="478"/>
          <ac:picMkLst>
            <pc:docMk/>
            <pc:sldMk cId="3503257418" sldId="1985"/>
            <ac:picMk id="79" creationId="{A9B31F86-F16E-C3DB-1DBC-0980A1E20B9A}"/>
          </ac:picMkLst>
        </pc:picChg>
        <pc:picChg chg="del">
          <ac:chgData name="Harshraj Vijaysinh Jadeja" userId="f2de95da-44e2-464c-9b0b-c1e0e2c1c431" providerId="ADAL" clId="{55438714-FA21-1F44-9C8F-EED1DC5C619B}" dt="2024-04-08T09:03:12.070" v="671" actId="478"/>
          <ac:picMkLst>
            <pc:docMk/>
            <pc:sldMk cId="3503257418" sldId="1985"/>
            <ac:picMk id="83" creationId="{E5775AE8-082D-921B-83D3-740C14381077}"/>
          </ac:picMkLst>
        </pc:picChg>
      </pc:sldChg>
      <pc:sldChg chg="modSp add del mod">
        <pc:chgData name="Harshraj Vijaysinh Jadeja" userId="f2de95da-44e2-464c-9b0b-c1e0e2c1c431" providerId="ADAL" clId="{55438714-FA21-1F44-9C8F-EED1DC5C619B}" dt="2024-04-08T09:08:07.323" v="711" actId="2696"/>
        <pc:sldMkLst>
          <pc:docMk/>
          <pc:sldMk cId="3336877413" sldId="1986"/>
        </pc:sldMkLst>
        <pc:spChg chg="mod">
          <ac:chgData name="Harshraj Vijaysinh Jadeja" userId="f2de95da-44e2-464c-9b0b-c1e0e2c1c431" providerId="ADAL" clId="{55438714-FA21-1F44-9C8F-EED1DC5C619B}" dt="2024-04-08T09:05:24.217" v="691" actId="20577"/>
          <ac:spMkLst>
            <pc:docMk/>
            <pc:sldMk cId="3336877413" sldId="1986"/>
            <ac:spMk id="15" creationId="{78B9FB7A-CA47-6410-764B-C03CB6B1A2F0}"/>
          </ac:spMkLst>
        </pc:spChg>
      </pc:sldChg>
      <pc:sldChg chg="addSp delSp modSp add del mod modNotesTx">
        <pc:chgData name="Harshraj Vijaysinh Jadeja" userId="f2de95da-44e2-464c-9b0b-c1e0e2c1c431" providerId="ADAL" clId="{55438714-FA21-1F44-9C8F-EED1DC5C619B}" dt="2024-04-08T13:20:55.499" v="3884" actId="2696"/>
        <pc:sldMkLst>
          <pc:docMk/>
          <pc:sldMk cId="3712828218" sldId="1987"/>
        </pc:sldMkLst>
        <pc:picChg chg="add del mod">
          <ac:chgData name="Harshraj Vijaysinh Jadeja" userId="f2de95da-44e2-464c-9b0b-c1e0e2c1c431" providerId="ADAL" clId="{55438714-FA21-1F44-9C8F-EED1DC5C619B}" dt="2024-04-08T09:09:40.573" v="714" actId="478"/>
          <ac:picMkLst>
            <pc:docMk/>
            <pc:sldMk cId="3712828218" sldId="1987"/>
            <ac:picMk id="4" creationId="{8B9DC1F7-A5D1-7B7A-B875-77536D59650A}"/>
          </ac:picMkLst>
        </pc:picChg>
        <pc:picChg chg="add mod">
          <ac:chgData name="Harshraj Vijaysinh Jadeja" userId="f2de95da-44e2-464c-9b0b-c1e0e2c1c431" providerId="ADAL" clId="{55438714-FA21-1F44-9C8F-EED1DC5C619B}" dt="2024-04-08T10:40:56.014" v="734" actId="208"/>
          <ac:picMkLst>
            <pc:docMk/>
            <pc:sldMk cId="3712828218" sldId="1987"/>
            <ac:picMk id="5" creationId="{268A00EC-E176-3542-03CB-0C2D5A4E61BB}"/>
          </ac:picMkLst>
        </pc:picChg>
        <pc:picChg chg="del">
          <ac:chgData name="Harshraj Vijaysinh Jadeja" userId="f2de95da-44e2-464c-9b0b-c1e0e2c1c431" providerId="ADAL" clId="{55438714-FA21-1F44-9C8F-EED1DC5C619B}" dt="2024-04-08T09:05:34.215" v="693" actId="478"/>
          <ac:picMkLst>
            <pc:docMk/>
            <pc:sldMk cId="3712828218" sldId="1987"/>
            <ac:picMk id="17" creationId="{645E68C2-662A-8D83-9693-941E5A7246B3}"/>
          </ac:picMkLst>
        </pc:picChg>
        <pc:picChg chg="del">
          <ac:chgData name="Harshraj Vijaysinh Jadeja" userId="f2de95da-44e2-464c-9b0b-c1e0e2c1c431" providerId="ADAL" clId="{55438714-FA21-1F44-9C8F-EED1DC5C619B}" dt="2024-04-08T09:07:10.499" v="701" actId="478"/>
          <ac:picMkLst>
            <pc:docMk/>
            <pc:sldMk cId="3712828218" sldId="1987"/>
            <ac:picMk id="4098" creationId="{094392A7-E94E-12E4-F30D-1643AF35BE28}"/>
          </ac:picMkLst>
        </pc:picChg>
        <pc:picChg chg="add mod">
          <ac:chgData name="Harshraj Vijaysinh Jadeja" userId="f2de95da-44e2-464c-9b0b-c1e0e2c1c431" providerId="ADAL" clId="{55438714-FA21-1F44-9C8F-EED1DC5C619B}" dt="2024-04-08T10:41:00.747" v="736" actId="1076"/>
          <ac:picMkLst>
            <pc:docMk/>
            <pc:sldMk cId="3712828218" sldId="1987"/>
            <ac:picMk id="6146" creationId="{33490A8D-3948-A57D-D770-3B7316FF7826}"/>
          </ac:picMkLst>
        </pc:picChg>
      </pc:sldChg>
      <pc:sldChg chg="add del">
        <pc:chgData name="Harshraj Vijaysinh Jadeja" userId="f2de95da-44e2-464c-9b0b-c1e0e2c1c431" providerId="ADAL" clId="{55438714-FA21-1F44-9C8F-EED1DC5C619B}" dt="2024-04-08T13:20:52.555" v="3883" actId="2696"/>
        <pc:sldMkLst>
          <pc:docMk/>
          <pc:sldMk cId="1476440079" sldId="1988"/>
        </pc:sldMkLst>
      </pc:sldChg>
      <pc:sldChg chg="addSp delSp modSp add del mod">
        <pc:chgData name="Harshraj Vijaysinh Jadeja" userId="f2de95da-44e2-464c-9b0b-c1e0e2c1c431" providerId="ADAL" clId="{55438714-FA21-1F44-9C8F-EED1DC5C619B}" dt="2024-04-08T13:07:15.502" v="3701" actId="2696"/>
        <pc:sldMkLst>
          <pc:docMk/>
          <pc:sldMk cId="3791050235" sldId="1989"/>
        </pc:sldMkLst>
        <pc:spChg chg="add del">
          <ac:chgData name="Harshraj Vijaysinh Jadeja" userId="f2de95da-44e2-464c-9b0b-c1e0e2c1c431" providerId="ADAL" clId="{55438714-FA21-1F44-9C8F-EED1DC5C619B}" dt="2024-04-08T10:30:59.419" v="720" actId="478"/>
          <ac:spMkLst>
            <pc:docMk/>
            <pc:sldMk cId="3791050235" sldId="1989"/>
            <ac:spMk id="4" creationId="{5A86CB61-87D5-C20E-E693-155C31405D05}"/>
          </ac:spMkLst>
        </pc:spChg>
        <pc:picChg chg="add mod">
          <ac:chgData name="Harshraj Vijaysinh Jadeja" userId="f2de95da-44e2-464c-9b0b-c1e0e2c1c431" providerId="ADAL" clId="{55438714-FA21-1F44-9C8F-EED1DC5C619B}" dt="2024-04-08T10:31:49.114" v="730" actId="1076"/>
          <ac:picMkLst>
            <pc:docMk/>
            <pc:sldMk cId="3791050235" sldId="1989"/>
            <ac:picMk id="6" creationId="{3925EA59-59BF-EAAB-7AC8-8BD6EDD65CFA}"/>
          </ac:picMkLst>
        </pc:picChg>
        <pc:picChg chg="del">
          <ac:chgData name="Harshraj Vijaysinh Jadeja" userId="f2de95da-44e2-464c-9b0b-c1e0e2c1c431" providerId="ADAL" clId="{55438714-FA21-1F44-9C8F-EED1DC5C619B}" dt="2024-04-08T10:29:15.535" v="718" actId="478"/>
          <ac:picMkLst>
            <pc:docMk/>
            <pc:sldMk cId="3791050235" sldId="1989"/>
            <ac:picMk id="17" creationId="{645E68C2-662A-8D83-9693-941E5A7246B3}"/>
          </ac:picMkLst>
        </pc:picChg>
      </pc:sldChg>
      <pc:sldChg chg="addSp delSp modSp add mod modNotesTx">
        <pc:chgData name="Harshraj Vijaysinh Jadeja" userId="f2de95da-44e2-464c-9b0b-c1e0e2c1c431" providerId="ADAL" clId="{55438714-FA21-1F44-9C8F-EED1DC5C619B}" dt="2024-04-08T15:27:42.544" v="5468"/>
        <pc:sldMkLst>
          <pc:docMk/>
          <pc:sldMk cId="1941530799" sldId="1990"/>
        </pc:sldMkLst>
        <pc:spChg chg="add del mod">
          <ac:chgData name="Harshraj Vijaysinh Jadeja" userId="f2de95da-44e2-464c-9b0b-c1e0e2c1c431" providerId="ADAL" clId="{55438714-FA21-1F44-9C8F-EED1DC5C619B}" dt="2024-04-08T12:05:09.905" v="2806" actId="478"/>
          <ac:spMkLst>
            <pc:docMk/>
            <pc:sldMk cId="1941530799" sldId="1990"/>
            <ac:spMk id="14" creationId="{6F9982A0-9029-C3C9-D6F6-D2A420EB1BB2}"/>
          </ac:spMkLst>
        </pc:spChg>
        <pc:spChg chg="add del mod">
          <ac:chgData name="Harshraj Vijaysinh Jadeja" userId="f2de95da-44e2-464c-9b0b-c1e0e2c1c431" providerId="ADAL" clId="{55438714-FA21-1F44-9C8F-EED1DC5C619B}" dt="2024-04-08T12:05:09.905" v="2806" actId="478"/>
          <ac:spMkLst>
            <pc:docMk/>
            <pc:sldMk cId="1941530799" sldId="1990"/>
            <ac:spMk id="21" creationId="{5566C296-E3DE-9A78-7B3B-1C0205091809}"/>
          </ac:spMkLst>
        </pc:spChg>
        <pc:spChg chg="add del mod">
          <ac:chgData name="Harshraj Vijaysinh Jadeja" userId="f2de95da-44e2-464c-9b0b-c1e0e2c1c431" providerId="ADAL" clId="{55438714-FA21-1F44-9C8F-EED1DC5C619B}" dt="2024-04-08T12:05:09.905" v="2806" actId="478"/>
          <ac:spMkLst>
            <pc:docMk/>
            <pc:sldMk cId="1941530799" sldId="1990"/>
            <ac:spMk id="22" creationId="{065E6F2B-139A-DE65-A4F7-B30001152C44}"/>
          </ac:spMkLst>
        </pc:spChg>
        <pc:spChg chg="add del mod">
          <ac:chgData name="Harshraj Vijaysinh Jadeja" userId="f2de95da-44e2-464c-9b0b-c1e0e2c1c431" providerId="ADAL" clId="{55438714-FA21-1F44-9C8F-EED1DC5C619B}" dt="2024-04-08T11:47:17.398" v="2702"/>
          <ac:spMkLst>
            <pc:docMk/>
            <pc:sldMk cId="1941530799" sldId="1990"/>
            <ac:spMk id="23" creationId="{FA0E6BA2-D69C-1A0B-ADD0-07485DB0B5BE}"/>
          </ac:spMkLst>
        </pc:spChg>
        <pc:spChg chg="add del mod">
          <ac:chgData name="Harshraj Vijaysinh Jadeja" userId="f2de95da-44e2-464c-9b0b-c1e0e2c1c431" providerId="ADAL" clId="{55438714-FA21-1F44-9C8F-EED1DC5C619B}" dt="2024-04-08T11:47:35.831" v="2719" actId="478"/>
          <ac:spMkLst>
            <pc:docMk/>
            <pc:sldMk cId="1941530799" sldId="1990"/>
            <ac:spMk id="24" creationId="{936300BC-EC31-315C-F62D-E75E0D48C03A}"/>
          </ac:spMkLst>
        </pc:spChg>
        <pc:spChg chg="add del mod">
          <ac:chgData name="Harshraj Vijaysinh Jadeja" userId="f2de95da-44e2-464c-9b0b-c1e0e2c1c431" providerId="ADAL" clId="{55438714-FA21-1F44-9C8F-EED1DC5C619B}" dt="2024-04-08T12:05:09.905" v="2806" actId="478"/>
          <ac:spMkLst>
            <pc:docMk/>
            <pc:sldMk cId="1941530799" sldId="1990"/>
            <ac:spMk id="25" creationId="{DFBA97A2-CC9E-3443-DE52-3FEC7A849796}"/>
          </ac:spMkLst>
        </pc:spChg>
        <pc:spChg chg="add del mod">
          <ac:chgData name="Harshraj Vijaysinh Jadeja" userId="f2de95da-44e2-464c-9b0b-c1e0e2c1c431" providerId="ADAL" clId="{55438714-FA21-1F44-9C8F-EED1DC5C619B}" dt="2024-04-08T12:05:09.905" v="2806" actId="478"/>
          <ac:spMkLst>
            <pc:docMk/>
            <pc:sldMk cId="1941530799" sldId="1990"/>
            <ac:spMk id="26" creationId="{D59DC8CE-8496-4423-C2FA-68BC24881752}"/>
          </ac:spMkLst>
        </pc:spChg>
        <pc:spChg chg="add del mod">
          <ac:chgData name="Harshraj Vijaysinh Jadeja" userId="f2de95da-44e2-464c-9b0b-c1e0e2c1c431" providerId="ADAL" clId="{55438714-FA21-1F44-9C8F-EED1DC5C619B}" dt="2024-04-08T12:05:09.905" v="2806" actId="478"/>
          <ac:spMkLst>
            <pc:docMk/>
            <pc:sldMk cId="1941530799" sldId="1990"/>
            <ac:spMk id="27" creationId="{AD0CC6A2-F2A8-E439-90AE-A1478A289BEF}"/>
          </ac:spMkLst>
        </pc:spChg>
        <pc:spChg chg="add del mod">
          <ac:chgData name="Harshraj Vijaysinh Jadeja" userId="f2de95da-44e2-464c-9b0b-c1e0e2c1c431" providerId="ADAL" clId="{55438714-FA21-1F44-9C8F-EED1DC5C619B}" dt="2024-04-08T12:05:09.905" v="2806" actId="478"/>
          <ac:spMkLst>
            <pc:docMk/>
            <pc:sldMk cId="1941530799" sldId="1990"/>
            <ac:spMk id="28" creationId="{B22C05D2-777F-254E-AEAF-5FEEE8EA8A6B}"/>
          </ac:spMkLst>
        </pc:spChg>
        <pc:spChg chg="add del mod">
          <ac:chgData name="Harshraj Vijaysinh Jadeja" userId="f2de95da-44e2-464c-9b0b-c1e0e2c1c431" providerId="ADAL" clId="{55438714-FA21-1F44-9C8F-EED1DC5C619B}" dt="2024-04-08T12:05:09.905" v="2806" actId="478"/>
          <ac:spMkLst>
            <pc:docMk/>
            <pc:sldMk cId="1941530799" sldId="1990"/>
            <ac:spMk id="29" creationId="{2578A789-7535-66DC-479A-2F6912215472}"/>
          </ac:spMkLst>
        </pc:spChg>
        <pc:spChg chg="add mod">
          <ac:chgData name="Harshraj Vijaysinh Jadeja" userId="f2de95da-44e2-464c-9b0b-c1e0e2c1c431" providerId="ADAL" clId="{55438714-FA21-1F44-9C8F-EED1DC5C619B}" dt="2024-04-08T12:09:30.572" v="2829" actId="14100"/>
          <ac:spMkLst>
            <pc:docMk/>
            <pc:sldMk cId="1941530799" sldId="1990"/>
            <ac:spMk id="32" creationId="{175A5F90-CE35-1A89-20B9-4B80EEBC0E37}"/>
          </ac:spMkLst>
        </pc:spChg>
        <pc:spChg chg="add mod">
          <ac:chgData name="Harshraj Vijaysinh Jadeja" userId="f2de95da-44e2-464c-9b0b-c1e0e2c1c431" providerId="ADAL" clId="{55438714-FA21-1F44-9C8F-EED1DC5C619B}" dt="2024-04-08T12:10:52.593" v="2841" actId="14100"/>
          <ac:spMkLst>
            <pc:docMk/>
            <pc:sldMk cId="1941530799" sldId="1990"/>
            <ac:spMk id="34" creationId="{5834C391-F4D2-175F-E4CD-A4EB53C08275}"/>
          </ac:spMkLst>
        </pc:spChg>
        <pc:spChg chg="add mod">
          <ac:chgData name="Harshraj Vijaysinh Jadeja" userId="f2de95da-44e2-464c-9b0b-c1e0e2c1c431" providerId="ADAL" clId="{55438714-FA21-1F44-9C8F-EED1DC5C619B}" dt="2024-04-08T12:12:26.129" v="2858" actId="1076"/>
          <ac:spMkLst>
            <pc:docMk/>
            <pc:sldMk cId="1941530799" sldId="1990"/>
            <ac:spMk id="35" creationId="{131D57DC-9ED5-5A76-3283-3F96BEDD8E00}"/>
          </ac:spMkLst>
        </pc:spChg>
        <pc:spChg chg="add del mod">
          <ac:chgData name="Harshraj Vijaysinh Jadeja" userId="f2de95da-44e2-464c-9b0b-c1e0e2c1c431" providerId="ADAL" clId="{55438714-FA21-1F44-9C8F-EED1DC5C619B}" dt="2024-04-08T12:13:33.319" v="2861" actId="478"/>
          <ac:spMkLst>
            <pc:docMk/>
            <pc:sldMk cId="1941530799" sldId="1990"/>
            <ac:spMk id="36" creationId="{133414F1-33E2-BD47-A403-B784AE610750}"/>
          </ac:spMkLst>
        </pc:spChg>
        <pc:spChg chg="add mod">
          <ac:chgData name="Harshraj Vijaysinh Jadeja" userId="f2de95da-44e2-464c-9b0b-c1e0e2c1c431" providerId="ADAL" clId="{55438714-FA21-1F44-9C8F-EED1DC5C619B}" dt="2024-04-08T12:27:05.326" v="3079" actId="1038"/>
          <ac:spMkLst>
            <pc:docMk/>
            <pc:sldMk cId="1941530799" sldId="1990"/>
            <ac:spMk id="37" creationId="{2A322068-5717-CC7D-D60E-A8E262D36CF5}"/>
          </ac:spMkLst>
        </pc:spChg>
        <pc:spChg chg="add mod">
          <ac:chgData name="Harshraj Vijaysinh Jadeja" userId="f2de95da-44e2-464c-9b0b-c1e0e2c1c431" providerId="ADAL" clId="{55438714-FA21-1F44-9C8F-EED1DC5C619B}" dt="2024-04-08T12:19:16.322" v="3013" actId="20577"/>
          <ac:spMkLst>
            <pc:docMk/>
            <pc:sldMk cId="1941530799" sldId="1990"/>
            <ac:spMk id="38" creationId="{EF41ABA4-B2B2-9D7F-5E0C-B9A6C3239582}"/>
          </ac:spMkLst>
        </pc:spChg>
        <pc:spChg chg="add mod">
          <ac:chgData name="Harshraj Vijaysinh Jadeja" userId="f2de95da-44e2-464c-9b0b-c1e0e2c1c431" providerId="ADAL" clId="{55438714-FA21-1F44-9C8F-EED1DC5C619B}" dt="2024-04-08T12:18:09.839" v="2980" actId="1076"/>
          <ac:spMkLst>
            <pc:docMk/>
            <pc:sldMk cId="1941530799" sldId="1990"/>
            <ac:spMk id="39" creationId="{B60F2E28-0A6C-E6AF-C6AF-CC70C08FE93F}"/>
          </ac:spMkLst>
        </pc:spChg>
        <pc:spChg chg="add del mod">
          <ac:chgData name="Harshraj Vijaysinh Jadeja" userId="f2de95da-44e2-464c-9b0b-c1e0e2c1c431" providerId="ADAL" clId="{55438714-FA21-1F44-9C8F-EED1DC5C619B}" dt="2024-04-08T12:49:49.990" v="3557" actId="478"/>
          <ac:spMkLst>
            <pc:docMk/>
            <pc:sldMk cId="1941530799" sldId="1990"/>
            <ac:spMk id="40" creationId="{8D61D434-DB26-B689-50F4-6BCE0C6A114E}"/>
          </ac:spMkLst>
        </pc:spChg>
        <pc:spChg chg="add mod">
          <ac:chgData name="Harshraj Vijaysinh Jadeja" userId="f2de95da-44e2-464c-9b0b-c1e0e2c1c431" providerId="ADAL" clId="{55438714-FA21-1F44-9C8F-EED1DC5C619B}" dt="2024-04-08T12:30:34.437" v="3132" actId="1076"/>
          <ac:spMkLst>
            <pc:docMk/>
            <pc:sldMk cId="1941530799" sldId="1990"/>
            <ac:spMk id="42" creationId="{8DF0C5DA-E479-8BB9-F5A4-730AA971A6E6}"/>
          </ac:spMkLst>
        </pc:spChg>
        <pc:spChg chg="add mod">
          <ac:chgData name="Harshraj Vijaysinh Jadeja" userId="f2de95da-44e2-464c-9b0b-c1e0e2c1c431" providerId="ADAL" clId="{55438714-FA21-1F44-9C8F-EED1DC5C619B}" dt="2024-04-08T12:30:39.917" v="3133" actId="1076"/>
          <ac:spMkLst>
            <pc:docMk/>
            <pc:sldMk cId="1941530799" sldId="1990"/>
            <ac:spMk id="43" creationId="{515EC217-64BA-8DB5-0C97-A9CCD905A5AB}"/>
          </ac:spMkLst>
        </pc:spChg>
        <pc:spChg chg="add mod">
          <ac:chgData name="Harshraj Vijaysinh Jadeja" userId="f2de95da-44e2-464c-9b0b-c1e0e2c1c431" providerId="ADAL" clId="{55438714-FA21-1F44-9C8F-EED1DC5C619B}" dt="2024-04-08T12:30:15.256" v="3130" actId="404"/>
          <ac:spMkLst>
            <pc:docMk/>
            <pc:sldMk cId="1941530799" sldId="1990"/>
            <ac:spMk id="44" creationId="{608A3E31-8F4D-FA51-304F-8994CE8766B9}"/>
          </ac:spMkLst>
        </pc:spChg>
        <pc:spChg chg="add mod">
          <ac:chgData name="Harshraj Vijaysinh Jadeja" userId="f2de95da-44e2-464c-9b0b-c1e0e2c1c431" providerId="ADAL" clId="{55438714-FA21-1F44-9C8F-EED1DC5C619B}" dt="2024-04-08T12:30:50.944" v="3134" actId="1076"/>
          <ac:spMkLst>
            <pc:docMk/>
            <pc:sldMk cId="1941530799" sldId="1990"/>
            <ac:spMk id="45" creationId="{081881BE-DEBF-BE61-BBE8-EADEB1C1723B}"/>
          </ac:spMkLst>
        </pc:spChg>
        <pc:spChg chg="add mod">
          <ac:chgData name="Harshraj Vijaysinh Jadeja" userId="f2de95da-44e2-464c-9b0b-c1e0e2c1c431" providerId="ADAL" clId="{55438714-FA21-1F44-9C8F-EED1DC5C619B}" dt="2024-04-08T12:30:59.585" v="3135" actId="1076"/>
          <ac:spMkLst>
            <pc:docMk/>
            <pc:sldMk cId="1941530799" sldId="1990"/>
            <ac:spMk id="46" creationId="{FE4F9846-9CA4-B1F0-10C3-9EAFD59E4D3D}"/>
          </ac:spMkLst>
        </pc:spChg>
        <pc:spChg chg="add mod">
          <ac:chgData name="Harshraj Vijaysinh Jadeja" userId="f2de95da-44e2-464c-9b0b-c1e0e2c1c431" providerId="ADAL" clId="{55438714-FA21-1F44-9C8F-EED1DC5C619B}" dt="2024-04-08T12:31:03.698" v="3136" actId="1076"/>
          <ac:spMkLst>
            <pc:docMk/>
            <pc:sldMk cId="1941530799" sldId="1990"/>
            <ac:spMk id="47" creationId="{7BED089B-DB8D-9D9A-FFF9-B1FB7FEBC7CE}"/>
          </ac:spMkLst>
        </pc:spChg>
        <pc:spChg chg="add mod">
          <ac:chgData name="Harshraj Vijaysinh Jadeja" userId="f2de95da-44e2-464c-9b0b-c1e0e2c1c431" providerId="ADAL" clId="{55438714-FA21-1F44-9C8F-EED1DC5C619B}" dt="2024-04-08T12:46:42.892" v="3497" actId="14100"/>
          <ac:spMkLst>
            <pc:docMk/>
            <pc:sldMk cId="1941530799" sldId="1990"/>
            <ac:spMk id="48" creationId="{2881570C-ECD0-2CD4-A680-2EBE1D6463BB}"/>
          </ac:spMkLst>
        </pc:spChg>
        <pc:spChg chg="add del mod">
          <ac:chgData name="Harshraj Vijaysinh Jadeja" userId="f2de95da-44e2-464c-9b0b-c1e0e2c1c431" providerId="ADAL" clId="{55438714-FA21-1F44-9C8F-EED1DC5C619B}" dt="2024-04-08T12:27:01.856" v="3076"/>
          <ac:spMkLst>
            <pc:docMk/>
            <pc:sldMk cId="1941530799" sldId="1990"/>
            <ac:spMk id="49" creationId="{C745C425-61F3-E57A-3D92-24CCFFAFD3EE}"/>
          </ac:spMkLst>
        </pc:spChg>
        <pc:spChg chg="add del mod">
          <ac:chgData name="Harshraj Vijaysinh Jadeja" userId="f2de95da-44e2-464c-9b0b-c1e0e2c1c431" providerId="ADAL" clId="{55438714-FA21-1F44-9C8F-EED1DC5C619B}" dt="2024-04-08T12:42:49.060" v="3405" actId="478"/>
          <ac:spMkLst>
            <pc:docMk/>
            <pc:sldMk cId="1941530799" sldId="1990"/>
            <ac:spMk id="50" creationId="{0450A705-0468-97DE-5067-D482A38D2325}"/>
          </ac:spMkLst>
        </pc:spChg>
        <pc:spChg chg="add mod">
          <ac:chgData name="Harshraj Vijaysinh Jadeja" userId="f2de95da-44e2-464c-9b0b-c1e0e2c1c431" providerId="ADAL" clId="{55438714-FA21-1F44-9C8F-EED1DC5C619B}" dt="2024-04-08T13:26:40.436" v="3932" actId="1076"/>
          <ac:spMkLst>
            <pc:docMk/>
            <pc:sldMk cId="1941530799" sldId="1990"/>
            <ac:spMk id="51" creationId="{73D701C8-55BE-BA62-7452-6E91F072A695}"/>
          </ac:spMkLst>
        </pc:spChg>
        <pc:spChg chg="add del mod">
          <ac:chgData name="Harshraj Vijaysinh Jadeja" userId="f2de95da-44e2-464c-9b0b-c1e0e2c1c431" providerId="ADAL" clId="{55438714-FA21-1F44-9C8F-EED1DC5C619B}" dt="2024-04-08T12:39:27.944" v="3359" actId="478"/>
          <ac:spMkLst>
            <pc:docMk/>
            <pc:sldMk cId="1941530799" sldId="1990"/>
            <ac:spMk id="52" creationId="{B5FF01FF-F702-4C6D-2D78-540F4D18F226}"/>
          </ac:spMkLst>
        </pc:spChg>
        <pc:spChg chg="add mod">
          <ac:chgData name="Harshraj Vijaysinh Jadeja" userId="f2de95da-44e2-464c-9b0b-c1e0e2c1c431" providerId="ADAL" clId="{55438714-FA21-1F44-9C8F-EED1DC5C619B}" dt="2024-04-08T12:41:58.835" v="3366" actId="1038"/>
          <ac:spMkLst>
            <pc:docMk/>
            <pc:sldMk cId="1941530799" sldId="1990"/>
            <ac:spMk id="53" creationId="{3D6114A3-B941-F5EC-DAB8-205C2A4AFD92}"/>
          </ac:spMkLst>
        </pc:spChg>
        <pc:spChg chg="add mod">
          <ac:chgData name="Harshraj Vijaysinh Jadeja" userId="f2de95da-44e2-464c-9b0b-c1e0e2c1c431" providerId="ADAL" clId="{55438714-FA21-1F44-9C8F-EED1DC5C619B}" dt="2024-04-08T12:41:58.835" v="3366" actId="1038"/>
          <ac:spMkLst>
            <pc:docMk/>
            <pc:sldMk cId="1941530799" sldId="1990"/>
            <ac:spMk id="54" creationId="{CB8615ED-908B-C2B7-5365-83F1CFE770B3}"/>
          </ac:spMkLst>
        </pc:spChg>
        <pc:spChg chg="add mod">
          <ac:chgData name="Harshraj Vijaysinh Jadeja" userId="f2de95da-44e2-464c-9b0b-c1e0e2c1c431" providerId="ADAL" clId="{55438714-FA21-1F44-9C8F-EED1DC5C619B}" dt="2024-04-08T12:41:58.835" v="3366" actId="1038"/>
          <ac:spMkLst>
            <pc:docMk/>
            <pc:sldMk cId="1941530799" sldId="1990"/>
            <ac:spMk id="55" creationId="{D4EC0BE5-460D-F28B-4F33-598C9AED5B0C}"/>
          </ac:spMkLst>
        </pc:spChg>
        <pc:spChg chg="add mod">
          <ac:chgData name="Harshraj Vijaysinh Jadeja" userId="f2de95da-44e2-464c-9b0b-c1e0e2c1c431" providerId="ADAL" clId="{55438714-FA21-1F44-9C8F-EED1DC5C619B}" dt="2024-04-08T13:26:21.077" v="3929" actId="1076"/>
          <ac:spMkLst>
            <pc:docMk/>
            <pc:sldMk cId="1941530799" sldId="1990"/>
            <ac:spMk id="66" creationId="{74FF1DE5-3804-D6D7-0130-4C12E2CA1F87}"/>
          </ac:spMkLst>
        </pc:spChg>
        <pc:spChg chg="add mod">
          <ac:chgData name="Harshraj Vijaysinh Jadeja" userId="f2de95da-44e2-464c-9b0b-c1e0e2c1c431" providerId="ADAL" clId="{55438714-FA21-1F44-9C8F-EED1DC5C619B}" dt="2024-04-08T12:59:48.909" v="3663" actId="1036"/>
          <ac:spMkLst>
            <pc:docMk/>
            <pc:sldMk cId="1941530799" sldId="1990"/>
            <ac:spMk id="67" creationId="{D2D0AD7A-2B9A-550A-856E-817BA81C2367}"/>
          </ac:spMkLst>
        </pc:spChg>
        <pc:spChg chg="add mod">
          <ac:chgData name="Harshraj Vijaysinh Jadeja" userId="f2de95da-44e2-464c-9b0b-c1e0e2c1c431" providerId="ADAL" clId="{55438714-FA21-1F44-9C8F-EED1DC5C619B}" dt="2024-04-08T12:59:48.909" v="3663" actId="1036"/>
          <ac:spMkLst>
            <pc:docMk/>
            <pc:sldMk cId="1941530799" sldId="1990"/>
            <ac:spMk id="68" creationId="{BB485730-A8E2-6DAF-5AA8-63B88F731232}"/>
          </ac:spMkLst>
        </pc:spChg>
        <pc:spChg chg="add mod">
          <ac:chgData name="Harshraj Vijaysinh Jadeja" userId="f2de95da-44e2-464c-9b0b-c1e0e2c1c431" providerId="ADAL" clId="{55438714-FA21-1F44-9C8F-EED1DC5C619B}" dt="2024-04-08T12:59:48.909" v="3663" actId="1036"/>
          <ac:spMkLst>
            <pc:docMk/>
            <pc:sldMk cId="1941530799" sldId="1990"/>
            <ac:spMk id="69" creationId="{26485868-D812-6D54-9A79-CC922F489B67}"/>
          </ac:spMkLst>
        </pc:spChg>
        <pc:spChg chg="add mod">
          <ac:chgData name="Harshraj Vijaysinh Jadeja" userId="f2de95da-44e2-464c-9b0b-c1e0e2c1c431" providerId="ADAL" clId="{55438714-FA21-1F44-9C8F-EED1DC5C619B}" dt="2024-04-08T12:59:48.909" v="3663" actId="1036"/>
          <ac:spMkLst>
            <pc:docMk/>
            <pc:sldMk cId="1941530799" sldId="1990"/>
            <ac:spMk id="70" creationId="{45F80EB6-6857-28D3-EAD0-5884F43BE2A1}"/>
          </ac:spMkLst>
        </pc:spChg>
        <pc:spChg chg="add mod">
          <ac:chgData name="Harshraj Vijaysinh Jadeja" userId="f2de95da-44e2-464c-9b0b-c1e0e2c1c431" providerId="ADAL" clId="{55438714-FA21-1F44-9C8F-EED1DC5C619B}" dt="2024-04-08T12:46:08.281" v="3475" actId="14100"/>
          <ac:spMkLst>
            <pc:docMk/>
            <pc:sldMk cId="1941530799" sldId="1990"/>
            <ac:spMk id="71" creationId="{6F6BAD1F-3780-2FFB-205C-7A9A2DD643B2}"/>
          </ac:spMkLst>
        </pc:spChg>
        <pc:spChg chg="add mod">
          <ac:chgData name="Harshraj Vijaysinh Jadeja" userId="f2de95da-44e2-464c-9b0b-c1e0e2c1c431" providerId="ADAL" clId="{55438714-FA21-1F44-9C8F-EED1DC5C619B}" dt="2024-04-08T13:26:32.450" v="3931" actId="1076"/>
          <ac:spMkLst>
            <pc:docMk/>
            <pc:sldMk cId="1941530799" sldId="1990"/>
            <ac:spMk id="72" creationId="{1A4270F8-38F9-2BD7-BD64-D2838EB92897}"/>
          </ac:spMkLst>
        </pc:spChg>
        <pc:spChg chg="add mod">
          <ac:chgData name="Harshraj Vijaysinh Jadeja" userId="f2de95da-44e2-464c-9b0b-c1e0e2c1c431" providerId="ADAL" clId="{55438714-FA21-1F44-9C8F-EED1DC5C619B}" dt="2024-04-08T12:59:36.954" v="3653" actId="1035"/>
          <ac:spMkLst>
            <pc:docMk/>
            <pc:sldMk cId="1941530799" sldId="1990"/>
            <ac:spMk id="73" creationId="{8BF61855-355E-2841-F3D5-6E3BA51535DB}"/>
          </ac:spMkLst>
        </pc:spChg>
        <pc:spChg chg="add mod">
          <ac:chgData name="Harshraj Vijaysinh Jadeja" userId="f2de95da-44e2-464c-9b0b-c1e0e2c1c431" providerId="ADAL" clId="{55438714-FA21-1F44-9C8F-EED1DC5C619B}" dt="2024-04-08T13:26:25.839" v="3930" actId="1076"/>
          <ac:spMkLst>
            <pc:docMk/>
            <pc:sldMk cId="1941530799" sldId="1990"/>
            <ac:spMk id="74" creationId="{F79E154A-80AF-1505-9A17-80298D972250}"/>
          </ac:spMkLst>
        </pc:spChg>
        <pc:spChg chg="add del mod">
          <ac:chgData name="Harshraj Vijaysinh Jadeja" userId="f2de95da-44e2-464c-9b0b-c1e0e2c1c431" providerId="ADAL" clId="{55438714-FA21-1F44-9C8F-EED1DC5C619B}" dt="2024-04-08T12:51:47.831" v="3581" actId="478"/>
          <ac:spMkLst>
            <pc:docMk/>
            <pc:sldMk cId="1941530799" sldId="1990"/>
            <ac:spMk id="75" creationId="{B37F6974-0EE5-080E-D58F-DFDD284CA757}"/>
          </ac:spMkLst>
        </pc:spChg>
        <pc:spChg chg="add mod">
          <ac:chgData name="Harshraj Vijaysinh Jadeja" userId="f2de95da-44e2-464c-9b0b-c1e0e2c1c431" providerId="ADAL" clId="{55438714-FA21-1F44-9C8F-EED1DC5C619B}" dt="2024-04-08T13:26:45.504" v="3933" actId="1076"/>
          <ac:spMkLst>
            <pc:docMk/>
            <pc:sldMk cId="1941530799" sldId="1990"/>
            <ac:spMk id="77" creationId="{2BE9F826-80F5-8D86-A5D5-FFDAEAD46CF7}"/>
          </ac:spMkLst>
        </pc:spChg>
        <pc:spChg chg="add del mod">
          <ac:chgData name="Harshraj Vijaysinh Jadeja" userId="f2de95da-44e2-464c-9b0b-c1e0e2c1c431" providerId="ADAL" clId="{55438714-FA21-1F44-9C8F-EED1DC5C619B}" dt="2024-04-08T13:00:25.247" v="3668" actId="478"/>
          <ac:spMkLst>
            <pc:docMk/>
            <pc:sldMk cId="1941530799" sldId="1990"/>
            <ac:spMk id="78" creationId="{0658E4D7-8DE0-D3F0-F9E7-633C96153CD7}"/>
          </ac:spMkLst>
        </pc:spChg>
        <pc:spChg chg="add del">
          <ac:chgData name="Harshraj Vijaysinh Jadeja" userId="f2de95da-44e2-464c-9b0b-c1e0e2c1c431" providerId="ADAL" clId="{55438714-FA21-1F44-9C8F-EED1DC5C619B}" dt="2024-04-08T13:03:46.803" v="3678" actId="478"/>
          <ac:spMkLst>
            <pc:docMk/>
            <pc:sldMk cId="1941530799" sldId="1990"/>
            <ac:spMk id="81" creationId="{BEECAF71-BCBA-8CA3-65A5-A0276C5E3CE5}"/>
          </ac:spMkLst>
        </pc:spChg>
        <pc:grpChg chg="del">
          <ac:chgData name="Harshraj Vijaysinh Jadeja" userId="f2de95da-44e2-464c-9b0b-c1e0e2c1c431" providerId="ADAL" clId="{55438714-FA21-1F44-9C8F-EED1DC5C619B}" dt="2024-04-08T10:45:01.709" v="755" actId="478"/>
          <ac:grpSpMkLst>
            <pc:docMk/>
            <pc:sldMk cId="1941530799" sldId="1990"/>
            <ac:grpSpMk id="7" creationId="{35818677-1EFC-C9C9-8255-6073ADE1351C}"/>
          </ac:grpSpMkLst>
        </pc:grpChg>
        <pc:grpChg chg="del">
          <ac:chgData name="Harshraj Vijaysinh Jadeja" userId="f2de95da-44e2-464c-9b0b-c1e0e2c1c431" providerId="ADAL" clId="{55438714-FA21-1F44-9C8F-EED1DC5C619B}" dt="2024-04-08T10:44:50.053" v="751" actId="478"/>
          <ac:grpSpMkLst>
            <pc:docMk/>
            <pc:sldMk cId="1941530799" sldId="1990"/>
            <ac:grpSpMk id="17" creationId="{3FA6E3A3-D5AC-79DA-FC09-B3B71054E9E2}"/>
          </ac:grpSpMkLst>
        </pc:grpChg>
        <pc:graphicFrameChg chg="add del mod modGraphic">
          <ac:chgData name="Harshraj Vijaysinh Jadeja" userId="f2de95da-44e2-464c-9b0b-c1e0e2c1c431" providerId="ADAL" clId="{55438714-FA21-1F44-9C8F-EED1DC5C619B}" dt="2024-04-08T11:43:32.769" v="2688" actId="478"/>
          <ac:graphicFrameMkLst>
            <pc:docMk/>
            <pc:sldMk cId="1941530799" sldId="1990"/>
            <ac:graphicFrameMk id="20" creationId="{A3A033C4-4DEB-3E36-8CE1-8A40CE199B89}"/>
          </ac:graphicFrameMkLst>
        </pc:graphicFrameChg>
        <pc:graphicFrameChg chg="add del mod modGraphic">
          <ac:chgData name="Harshraj Vijaysinh Jadeja" userId="f2de95da-44e2-464c-9b0b-c1e0e2c1c431" providerId="ADAL" clId="{55438714-FA21-1F44-9C8F-EED1DC5C619B}" dt="2024-04-08T12:05:09.905" v="2806" actId="478"/>
          <ac:graphicFrameMkLst>
            <pc:docMk/>
            <pc:sldMk cId="1941530799" sldId="1990"/>
            <ac:graphicFrameMk id="31" creationId="{308F3359-A018-91FD-A410-3AA40251DC02}"/>
          </ac:graphicFrameMkLst>
        </pc:graphicFrameChg>
        <pc:graphicFrameChg chg="add mod modGraphic">
          <ac:chgData name="Harshraj Vijaysinh Jadeja" userId="f2de95da-44e2-464c-9b0b-c1e0e2c1c431" providerId="ADAL" clId="{55438714-FA21-1F44-9C8F-EED1DC5C619B}" dt="2024-04-08T13:02:49.667" v="3676" actId="1076"/>
          <ac:graphicFrameMkLst>
            <pc:docMk/>
            <pc:sldMk cId="1941530799" sldId="1990"/>
            <ac:graphicFrameMk id="80" creationId="{6C3F5EFD-0FB5-97E8-863B-E7975A80C37F}"/>
          </ac:graphicFrameMkLst>
        </pc:graphicFrameChg>
        <pc:graphicFrameChg chg="add mod modGraphic">
          <ac:chgData name="Harshraj Vijaysinh Jadeja" userId="f2de95da-44e2-464c-9b0b-c1e0e2c1c431" providerId="ADAL" clId="{55438714-FA21-1F44-9C8F-EED1DC5C619B}" dt="2024-04-08T13:05:30.742" v="3699" actId="1076"/>
          <ac:graphicFrameMkLst>
            <pc:docMk/>
            <pc:sldMk cId="1941530799" sldId="1990"/>
            <ac:graphicFrameMk id="84" creationId="{C37F75E8-9F79-76C5-519A-05C6D316E756}"/>
          </ac:graphicFrameMkLst>
        </pc:graphicFrameChg>
        <pc:picChg chg="add del mod">
          <ac:chgData name="Harshraj Vijaysinh Jadeja" userId="f2de95da-44e2-464c-9b0b-c1e0e2c1c431" providerId="ADAL" clId="{55438714-FA21-1F44-9C8F-EED1DC5C619B}" dt="2024-04-08T12:05:11.517" v="2807" actId="478"/>
          <ac:picMkLst>
            <pc:docMk/>
            <pc:sldMk cId="1941530799" sldId="1990"/>
            <ac:picMk id="3" creationId="{4D9CA2F4-B29E-11A4-0F81-BA6D19689DA8}"/>
          </ac:picMkLst>
        </pc:picChg>
        <pc:picChg chg="add mod">
          <ac:chgData name="Harshraj Vijaysinh Jadeja" userId="f2de95da-44e2-464c-9b0b-c1e0e2c1c431" providerId="ADAL" clId="{55438714-FA21-1F44-9C8F-EED1DC5C619B}" dt="2024-04-08T15:27:42.544" v="5468"/>
          <ac:picMkLst>
            <pc:docMk/>
            <pc:sldMk cId="1941530799" sldId="1990"/>
            <ac:picMk id="4" creationId="{5E8E305A-0FE1-63AC-C23A-5CCF76E9E10E}"/>
          </ac:picMkLst>
        </pc:picChg>
        <pc:picChg chg="add del mod">
          <ac:chgData name="Harshraj Vijaysinh Jadeja" userId="f2de95da-44e2-464c-9b0b-c1e0e2c1c431" providerId="ADAL" clId="{55438714-FA21-1F44-9C8F-EED1DC5C619B}" dt="2024-04-08T12:05:09.905" v="2806" actId="478"/>
          <ac:picMkLst>
            <pc:docMk/>
            <pc:sldMk cId="1941530799" sldId="1990"/>
            <ac:picMk id="8" creationId="{18B341A8-E8B3-385C-62BA-D51034CCE46A}"/>
          </ac:picMkLst>
        </pc:picChg>
        <pc:picChg chg="del">
          <ac:chgData name="Harshraj Vijaysinh Jadeja" userId="f2de95da-44e2-464c-9b0b-c1e0e2c1c431" providerId="ADAL" clId="{55438714-FA21-1F44-9C8F-EED1DC5C619B}" dt="2024-04-08T10:44:55.784" v="752" actId="478"/>
          <ac:picMkLst>
            <pc:docMk/>
            <pc:sldMk cId="1941530799" sldId="1990"/>
            <ac:picMk id="9" creationId="{1EA566C5-FF42-BFF0-D871-CC86167B7AD7}"/>
          </ac:picMkLst>
        </pc:picChg>
        <pc:picChg chg="add del mod">
          <ac:chgData name="Harshraj Vijaysinh Jadeja" userId="f2de95da-44e2-464c-9b0b-c1e0e2c1c431" providerId="ADAL" clId="{55438714-FA21-1F44-9C8F-EED1DC5C619B}" dt="2024-04-08T10:52:01.074" v="797" actId="478"/>
          <ac:picMkLst>
            <pc:docMk/>
            <pc:sldMk cId="1941530799" sldId="1990"/>
            <ac:picMk id="18" creationId="{FDD0E7D5-6D7D-4454-BD6B-AA22A8920723}"/>
          </ac:picMkLst>
        </pc:picChg>
        <pc:picChg chg="add mod">
          <ac:chgData name="Harshraj Vijaysinh Jadeja" userId="f2de95da-44e2-464c-9b0b-c1e0e2c1c431" providerId="ADAL" clId="{55438714-FA21-1F44-9C8F-EED1DC5C619B}" dt="2024-04-08T12:12:20.322" v="2857" actId="1076"/>
          <ac:picMkLst>
            <pc:docMk/>
            <pc:sldMk cId="1941530799" sldId="1990"/>
            <ac:picMk id="33" creationId="{1E0265FB-F891-6E16-0143-C1289ECD78E2}"/>
          </ac:picMkLst>
        </pc:picChg>
        <pc:picChg chg="add mod">
          <ac:chgData name="Harshraj Vijaysinh Jadeja" userId="f2de95da-44e2-464c-9b0b-c1e0e2c1c431" providerId="ADAL" clId="{55438714-FA21-1F44-9C8F-EED1DC5C619B}" dt="2024-04-08T12:28:33.953" v="3108" actId="14100"/>
          <ac:picMkLst>
            <pc:docMk/>
            <pc:sldMk cId="1941530799" sldId="1990"/>
            <ac:picMk id="41" creationId="{775F8044-B31E-CB3F-A69B-081B2C2233E7}"/>
          </ac:picMkLst>
        </pc:picChg>
        <pc:picChg chg="add mod">
          <ac:chgData name="Harshraj Vijaysinh Jadeja" userId="f2de95da-44e2-464c-9b0b-c1e0e2c1c431" providerId="ADAL" clId="{55438714-FA21-1F44-9C8F-EED1DC5C619B}" dt="2024-04-08T12:42:07.685" v="3368" actId="1076"/>
          <ac:picMkLst>
            <pc:docMk/>
            <pc:sldMk cId="1941530799" sldId="1990"/>
            <ac:picMk id="57" creationId="{1F57049D-743E-02A0-DA5E-0EA1083B4D2C}"/>
          </ac:picMkLst>
        </pc:picChg>
        <pc:picChg chg="add del mod">
          <ac:chgData name="Harshraj Vijaysinh Jadeja" userId="f2de95da-44e2-464c-9b0b-c1e0e2c1c431" providerId="ADAL" clId="{55438714-FA21-1F44-9C8F-EED1DC5C619B}" dt="2024-04-08T12:37:43.442" v="3337" actId="478"/>
          <ac:picMkLst>
            <pc:docMk/>
            <pc:sldMk cId="1941530799" sldId="1990"/>
            <ac:picMk id="59" creationId="{2897BDBF-38A5-5E3A-E4F3-03CDF91FABFD}"/>
          </ac:picMkLst>
        </pc:picChg>
        <pc:picChg chg="add del mod">
          <ac:chgData name="Harshraj Vijaysinh Jadeja" userId="f2de95da-44e2-464c-9b0b-c1e0e2c1c431" providerId="ADAL" clId="{55438714-FA21-1F44-9C8F-EED1DC5C619B}" dt="2024-04-08T12:37:58.945" v="3343" actId="478"/>
          <ac:picMkLst>
            <pc:docMk/>
            <pc:sldMk cId="1941530799" sldId="1990"/>
            <ac:picMk id="61" creationId="{0F8707FE-2E71-F56D-81B9-822C55AB3149}"/>
          </ac:picMkLst>
        </pc:picChg>
        <pc:picChg chg="add mod">
          <ac:chgData name="Harshraj Vijaysinh Jadeja" userId="f2de95da-44e2-464c-9b0b-c1e0e2c1c431" providerId="ADAL" clId="{55438714-FA21-1F44-9C8F-EED1DC5C619B}" dt="2024-04-08T12:41:58.835" v="3366" actId="1038"/>
          <ac:picMkLst>
            <pc:docMk/>
            <pc:sldMk cId="1941530799" sldId="1990"/>
            <ac:picMk id="63" creationId="{BE29FB5F-B3A7-3B08-5807-BC84B049BED2}"/>
          </ac:picMkLst>
        </pc:picChg>
        <pc:picChg chg="add mod">
          <ac:chgData name="Harshraj Vijaysinh Jadeja" userId="f2de95da-44e2-464c-9b0b-c1e0e2c1c431" providerId="ADAL" clId="{55438714-FA21-1F44-9C8F-EED1DC5C619B}" dt="2024-04-08T12:41:58.835" v="3366" actId="1038"/>
          <ac:picMkLst>
            <pc:docMk/>
            <pc:sldMk cId="1941530799" sldId="1990"/>
            <ac:picMk id="65" creationId="{8EF544BC-5C19-A6D7-9645-4527A86C9DCA}"/>
          </ac:picMkLst>
        </pc:picChg>
        <pc:picChg chg="add mod">
          <ac:chgData name="Harshraj Vijaysinh Jadeja" userId="f2de95da-44e2-464c-9b0b-c1e0e2c1c431" providerId="ADAL" clId="{55438714-FA21-1F44-9C8F-EED1DC5C619B}" dt="2024-04-08T12:53:05.087" v="3587" actId="14100"/>
          <ac:picMkLst>
            <pc:docMk/>
            <pc:sldMk cId="1941530799" sldId="1990"/>
            <ac:picMk id="76" creationId="{D5B4BAF3-A308-3956-2644-58E3E5303B8C}"/>
          </ac:picMkLst>
        </pc:picChg>
        <pc:picChg chg="add del mod">
          <ac:chgData name="Harshraj Vijaysinh Jadeja" userId="f2de95da-44e2-464c-9b0b-c1e0e2c1c431" providerId="ADAL" clId="{55438714-FA21-1F44-9C8F-EED1DC5C619B}" dt="2024-04-08T13:04:40.946" v="3687" actId="21"/>
          <ac:picMkLst>
            <pc:docMk/>
            <pc:sldMk cId="1941530799" sldId="1990"/>
            <ac:picMk id="82" creationId="{2ED44360-A43D-7309-D55B-95307FC44406}"/>
          </ac:picMkLst>
        </pc:picChg>
        <pc:picChg chg="add mod">
          <ac:chgData name="Harshraj Vijaysinh Jadeja" userId="f2de95da-44e2-464c-9b0b-c1e0e2c1c431" providerId="ADAL" clId="{55438714-FA21-1F44-9C8F-EED1DC5C619B}" dt="2024-04-08T12:54:08.488" v="3605" actId="1076"/>
          <ac:picMkLst>
            <pc:docMk/>
            <pc:sldMk cId="1941530799" sldId="1990"/>
            <ac:picMk id="9218" creationId="{8DE65198-DFBF-60F7-E847-04CDF7CBA263}"/>
          </ac:picMkLst>
        </pc:picChg>
        <pc:picChg chg="add mod">
          <ac:chgData name="Harshraj Vijaysinh Jadeja" userId="f2de95da-44e2-464c-9b0b-c1e0e2c1c431" providerId="ADAL" clId="{55438714-FA21-1F44-9C8F-EED1DC5C619B}" dt="2024-04-08T12:55:26.582" v="3618" actId="1076"/>
          <ac:picMkLst>
            <pc:docMk/>
            <pc:sldMk cId="1941530799" sldId="1990"/>
            <ac:picMk id="9220" creationId="{0DC85914-15BC-6C82-E8A8-491F5D424F26}"/>
          </ac:picMkLst>
        </pc:picChg>
        <pc:picChg chg="add mod">
          <ac:chgData name="Harshraj Vijaysinh Jadeja" userId="f2de95da-44e2-464c-9b0b-c1e0e2c1c431" providerId="ADAL" clId="{55438714-FA21-1F44-9C8F-EED1DC5C619B}" dt="2024-04-08T12:55:16.105" v="3617" actId="1076"/>
          <ac:picMkLst>
            <pc:docMk/>
            <pc:sldMk cId="1941530799" sldId="1990"/>
            <ac:picMk id="9222" creationId="{251FD223-ACF9-297B-F7F7-C464F32A051F}"/>
          </ac:picMkLst>
        </pc:picChg>
        <pc:picChg chg="add mod">
          <ac:chgData name="Harshraj Vijaysinh Jadeja" userId="f2de95da-44e2-464c-9b0b-c1e0e2c1c431" providerId="ADAL" clId="{55438714-FA21-1F44-9C8F-EED1DC5C619B}" dt="2024-04-08T12:55:55.517" v="3622" actId="14100"/>
          <ac:picMkLst>
            <pc:docMk/>
            <pc:sldMk cId="1941530799" sldId="1990"/>
            <ac:picMk id="9224" creationId="{3AD29945-61D8-026E-ABAA-433225439F74}"/>
          </ac:picMkLst>
        </pc:picChg>
        <pc:picChg chg="add mod">
          <ac:chgData name="Harshraj Vijaysinh Jadeja" userId="f2de95da-44e2-464c-9b0b-c1e0e2c1c431" providerId="ADAL" clId="{55438714-FA21-1F44-9C8F-EED1DC5C619B}" dt="2024-04-08T12:56:45.747" v="3626" actId="14100"/>
          <ac:picMkLst>
            <pc:docMk/>
            <pc:sldMk cId="1941530799" sldId="1990"/>
            <ac:picMk id="9226" creationId="{958D10C3-548D-45FC-37CD-ABBE81A9426D}"/>
          </ac:picMkLst>
        </pc:picChg>
        <pc:picChg chg="add mod">
          <ac:chgData name="Harshraj Vijaysinh Jadeja" userId="f2de95da-44e2-464c-9b0b-c1e0e2c1c431" providerId="ADAL" clId="{55438714-FA21-1F44-9C8F-EED1DC5C619B}" dt="2024-04-08T12:57:38.158" v="3634" actId="14100"/>
          <ac:picMkLst>
            <pc:docMk/>
            <pc:sldMk cId="1941530799" sldId="1990"/>
            <ac:picMk id="9228" creationId="{971A91EB-6705-B3B9-2F24-E35000113C90}"/>
          </ac:picMkLst>
        </pc:picChg>
        <pc:picChg chg="add mod">
          <ac:chgData name="Harshraj Vijaysinh Jadeja" userId="f2de95da-44e2-464c-9b0b-c1e0e2c1c431" providerId="ADAL" clId="{55438714-FA21-1F44-9C8F-EED1DC5C619B}" dt="2024-04-08T12:58:33.611" v="3640" actId="14100"/>
          <ac:picMkLst>
            <pc:docMk/>
            <pc:sldMk cId="1941530799" sldId="1990"/>
            <ac:picMk id="9230" creationId="{55068FF1-B098-3CE5-8241-2BB5B8ADA596}"/>
          </ac:picMkLst>
        </pc:picChg>
        <pc:picChg chg="add mod">
          <ac:chgData name="Harshraj Vijaysinh Jadeja" userId="f2de95da-44e2-464c-9b0b-c1e0e2c1c431" providerId="ADAL" clId="{55438714-FA21-1F44-9C8F-EED1DC5C619B}" dt="2024-04-08T12:59:17.523" v="3646" actId="1076"/>
          <ac:picMkLst>
            <pc:docMk/>
            <pc:sldMk cId="1941530799" sldId="1990"/>
            <ac:picMk id="9232" creationId="{D94DA24A-FA0F-43E1-91F8-64A3F96EF8F4}"/>
          </ac:picMkLst>
        </pc:picChg>
      </pc:sldChg>
      <pc:sldChg chg="addSp delSp modSp add del mod ord modNotesTx">
        <pc:chgData name="Harshraj Vijaysinh Jadeja" userId="f2de95da-44e2-464c-9b0b-c1e0e2c1c431" providerId="ADAL" clId="{55438714-FA21-1F44-9C8F-EED1DC5C619B}" dt="2024-04-08T15:27:42.544" v="5468"/>
        <pc:sldMkLst>
          <pc:docMk/>
          <pc:sldMk cId="3148113971" sldId="1991"/>
        </pc:sldMkLst>
        <pc:spChg chg="del mod">
          <ac:chgData name="Harshraj Vijaysinh Jadeja" userId="f2de95da-44e2-464c-9b0b-c1e0e2c1c431" providerId="ADAL" clId="{55438714-FA21-1F44-9C8F-EED1DC5C619B}" dt="2024-04-08T11:52:01.395" v="2794" actId="478"/>
          <ac:spMkLst>
            <pc:docMk/>
            <pc:sldMk cId="3148113971" sldId="1991"/>
            <ac:spMk id="7" creationId="{144EE33D-6FFE-2C8F-7AE9-E6EA0C296184}"/>
          </ac:spMkLst>
        </pc:spChg>
        <pc:spChg chg="del">
          <ac:chgData name="Harshraj Vijaysinh Jadeja" userId="f2de95da-44e2-464c-9b0b-c1e0e2c1c431" providerId="ADAL" clId="{55438714-FA21-1F44-9C8F-EED1DC5C619B}" dt="2024-04-08T11:52:01.395" v="2794" actId="478"/>
          <ac:spMkLst>
            <pc:docMk/>
            <pc:sldMk cId="3148113971" sldId="1991"/>
            <ac:spMk id="11" creationId="{3CDA3606-F1EE-FAF6-DBAF-F10AE6E80A5D}"/>
          </ac:spMkLst>
        </pc:spChg>
        <pc:spChg chg="del mod">
          <ac:chgData name="Harshraj Vijaysinh Jadeja" userId="f2de95da-44e2-464c-9b0b-c1e0e2c1c431" providerId="ADAL" clId="{55438714-FA21-1F44-9C8F-EED1DC5C619B}" dt="2024-04-08T11:51:54.197" v="2789" actId="478"/>
          <ac:spMkLst>
            <pc:docMk/>
            <pc:sldMk cId="3148113971" sldId="1991"/>
            <ac:spMk id="18" creationId="{7A72F841-2B5F-2CE6-E7A7-FCDC5FA221C2}"/>
          </ac:spMkLst>
        </pc:spChg>
        <pc:grpChg chg="del">
          <ac:chgData name="Harshraj Vijaysinh Jadeja" userId="f2de95da-44e2-464c-9b0b-c1e0e2c1c431" providerId="ADAL" clId="{55438714-FA21-1F44-9C8F-EED1DC5C619B}" dt="2024-04-08T11:52:01.395" v="2794" actId="478"/>
          <ac:grpSpMkLst>
            <pc:docMk/>
            <pc:sldMk cId="3148113971" sldId="1991"/>
            <ac:grpSpMk id="8" creationId="{D637B828-24E1-6238-BFED-1F99E87B88A6}"/>
          </ac:grpSpMkLst>
        </pc:grpChg>
        <pc:grpChg chg="del">
          <ac:chgData name="Harshraj Vijaysinh Jadeja" userId="f2de95da-44e2-464c-9b0b-c1e0e2c1c431" providerId="ADAL" clId="{55438714-FA21-1F44-9C8F-EED1DC5C619B}" dt="2024-04-08T11:52:06.559" v="2795" actId="478"/>
          <ac:grpSpMkLst>
            <pc:docMk/>
            <pc:sldMk cId="3148113971" sldId="1991"/>
            <ac:grpSpMk id="14" creationId="{A370888F-0A68-7526-0598-9B36C0DDBE51}"/>
          </ac:grpSpMkLst>
        </pc:grpChg>
        <pc:picChg chg="del">
          <ac:chgData name="Harshraj Vijaysinh Jadeja" userId="f2de95da-44e2-464c-9b0b-c1e0e2c1c431" providerId="ADAL" clId="{55438714-FA21-1F44-9C8F-EED1DC5C619B}" dt="2024-04-08T11:51:55.340" v="2790" actId="478"/>
          <ac:picMkLst>
            <pc:docMk/>
            <pc:sldMk cId="3148113971" sldId="1991"/>
            <ac:picMk id="2" creationId="{D77701EF-07B8-ACFF-5FB3-6EFE995C94E5}"/>
          </ac:picMkLst>
        </pc:picChg>
        <pc:picChg chg="add mod">
          <ac:chgData name="Harshraj Vijaysinh Jadeja" userId="f2de95da-44e2-464c-9b0b-c1e0e2c1c431" providerId="ADAL" clId="{55438714-FA21-1F44-9C8F-EED1DC5C619B}" dt="2024-04-08T13:58:14.419" v="4217"/>
          <ac:picMkLst>
            <pc:docMk/>
            <pc:sldMk cId="3148113971" sldId="1991"/>
            <ac:picMk id="3" creationId="{A04E2183-B21A-6C57-4DAF-57EFFBCE3BFB}"/>
          </ac:picMkLst>
        </pc:picChg>
        <pc:picChg chg="add mod">
          <ac:chgData name="Harshraj Vijaysinh Jadeja" userId="f2de95da-44e2-464c-9b0b-c1e0e2c1c431" providerId="ADAL" clId="{55438714-FA21-1F44-9C8F-EED1DC5C619B}" dt="2024-04-08T15:27:42.544" v="5468"/>
          <ac:picMkLst>
            <pc:docMk/>
            <pc:sldMk cId="3148113971" sldId="1991"/>
            <ac:picMk id="4" creationId="{5D8B0229-F5D5-6B98-C609-3D53006AF29B}"/>
          </ac:picMkLst>
        </pc:picChg>
        <pc:picChg chg="del">
          <ac:chgData name="Harshraj Vijaysinh Jadeja" userId="f2de95da-44e2-464c-9b0b-c1e0e2c1c431" providerId="ADAL" clId="{55438714-FA21-1F44-9C8F-EED1DC5C619B}" dt="2024-04-08T11:52:01.395" v="2794" actId="478"/>
          <ac:picMkLst>
            <pc:docMk/>
            <pc:sldMk cId="3148113971" sldId="1991"/>
            <ac:picMk id="13" creationId="{43A83958-C0BB-C483-7B11-85D91D3BD082}"/>
          </ac:picMkLst>
        </pc:picChg>
        <pc:picChg chg="mod">
          <ac:chgData name="Harshraj Vijaysinh Jadeja" userId="f2de95da-44e2-464c-9b0b-c1e0e2c1c431" providerId="ADAL" clId="{55438714-FA21-1F44-9C8F-EED1DC5C619B}" dt="2024-04-08T11:52:21.789" v="2799" actId="2085"/>
          <ac:picMkLst>
            <pc:docMk/>
            <pc:sldMk cId="3148113971" sldId="1991"/>
            <ac:picMk id="17" creationId="{645E68C2-662A-8D83-9693-941E5A7246B3}"/>
          </ac:picMkLst>
        </pc:picChg>
        <pc:picChg chg="del">
          <ac:chgData name="Harshraj Vijaysinh Jadeja" userId="f2de95da-44e2-464c-9b0b-c1e0e2c1c431" providerId="ADAL" clId="{55438714-FA21-1F44-9C8F-EED1DC5C619B}" dt="2024-04-08T11:51:50.746" v="2785" actId="478"/>
          <ac:picMkLst>
            <pc:docMk/>
            <pc:sldMk cId="3148113971" sldId="1991"/>
            <ac:picMk id="4098" creationId="{094392A7-E94E-12E4-F30D-1643AF35BE28}"/>
          </ac:picMkLst>
        </pc:picChg>
        <pc:cxnChg chg="del">
          <ac:chgData name="Harshraj Vijaysinh Jadeja" userId="f2de95da-44e2-464c-9b0b-c1e0e2c1c431" providerId="ADAL" clId="{55438714-FA21-1F44-9C8F-EED1DC5C619B}" dt="2024-04-08T11:52:01.395" v="2794" actId="478"/>
          <ac:cxnSpMkLst>
            <pc:docMk/>
            <pc:sldMk cId="3148113971" sldId="1991"/>
            <ac:cxnSpMk id="12" creationId="{DB088E30-8272-BCA6-55E5-B7B988668FD1}"/>
          </ac:cxnSpMkLst>
        </pc:cxnChg>
      </pc:sldChg>
      <pc:sldChg chg="addSp delSp modSp add mod ord">
        <pc:chgData name="Harshraj Vijaysinh Jadeja" userId="f2de95da-44e2-464c-9b0b-c1e0e2c1c431" providerId="ADAL" clId="{55438714-FA21-1F44-9C8F-EED1DC5C619B}" dt="2024-04-08T15:27:42.544" v="5468"/>
        <pc:sldMkLst>
          <pc:docMk/>
          <pc:sldMk cId="645975458" sldId="1992"/>
        </pc:sldMkLst>
        <pc:picChg chg="add mod">
          <ac:chgData name="Harshraj Vijaysinh Jadeja" userId="f2de95da-44e2-464c-9b0b-c1e0e2c1c431" providerId="ADAL" clId="{55438714-FA21-1F44-9C8F-EED1DC5C619B}" dt="2024-04-08T13:05:01.732" v="3694" actId="1076"/>
          <ac:picMkLst>
            <pc:docMk/>
            <pc:sldMk cId="645975458" sldId="1992"/>
            <ac:picMk id="2" creationId="{9BF79F09-262E-A4FD-7AF2-DA90EEAEB4D4}"/>
          </ac:picMkLst>
        </pc:picChg>
        <pc:picChg chg="add mod">
          <ac:chgData name="Harshraj Vijaysinh Jadeja" userId="f2de95da-44e2-464c-9b0b-c1e0e2c1c431" providerId="ADAL" clId="{55438714-FA21-1F44-9C8F-EED1DC5C619B}" dt="2024-04-08T13:58:12.598" v="4216"/>
          <ac:picMkLst>
            <pc:docMk/>
            <pc:sldMk cId="645975458" sldId="1992"/>
            <ac:picMk id="3" creationId="{7C340C1E-BB2A-30E8-B1E4-75923AA61274}"/>
          </ac:picMkLst>
        </pc:picChg>
        <pc:picChg chg="add mod">
          <ac:chgData name="Harshraj Vijaysinh Jadeja" userId="f2de95da-44e2-464c-9b0b-c1e0e2c1c431" providerId="ADAL" clId="{55438714-FA21-1F44-9C8F-EED1DC5C619B}" dt="2024-04-08T15:27:42.544" v="5468"/>
          <ac:picMkLst>
            <pc:docMk/>
            <pc:sldMk cId="645975458" sldId="1992"/>
            <ac:picMk id="5" creationId="{379321FC-4A13-3FC9-CF58-894E1D2DFF14}"/>
          </ac:picMkLst>
        </pc:picChg>
        <pc:picChg chg="del">
          <ac:chgData name="Harshraj Vijaysinh Jadeja" userId="f2de95da-44e2-464c-9b0b-c1e0e2c1c431" providerId="ADAL" clId="{55438714-FA21-1F44-9C8F-EED1DC5C619B}" dt="2024-04-08T13:04:43.862" v="3688" actId="478"/>
          <ac:picMkLst>
            <pc:docMk/>
            <pc:sldMk cId="645975458" sldId="1992"/>
            <ac:picMk id="17" creationId="{645E68C2-662A-8D83-9693-941E5A7246B3}"/>
          </ac:picMkLst>
        </pc:picChg>
      </pc:sldChg>
      <pc:sldChg chg="add del">
        <pc:chgData name="Harshraj Vijaysinh Jadeja" userId="f2de95da-44e2-464c-9b0b-c1e0e2c1c431" providerId="ADAL" clId="{55438714-FA21-1F44-9C8F-EED1DC5C619B}" dt="2024-04-08T13:02:16.117" v="3670" actId="2696"/>
        <pc:sldMkLst>
          <pc:docMk/>
          <pc:sldMk cId="3877378480" sldId="1992"/>
        </pc:sldMkLst>
      </pc:sldChg>
      <pc:sldChg chg="addSp delSp modSp add mod modTransition modAnim">
        <pc:chgData name="Harshraj Vijaysinh Jadeja" userId="f2de95da-44e2-464c-9b0b-c1e0e2c1c431" providerId="ADAL" clId="{55438714-FA21-1F44-9C8F-EED1DC5C619B}" dt="2024-04-08T15:29:53.124" v="5471"/>
        <pc:sldMkLst>
          <pc:docMk/>
          <pc:sldMk cId="2202878792" sldId="1993"/>
        </pc:sldMkLst>
        <pc:spChg chg="add mod">
          <ac:chgData name="Harshraj Vijaysinh Jadeja" userId="f2de95da-44e2-464c-9b0b-c1e0e2c1c431" providerId="ADAL" clId="{55438714-FA21-1F44-9C8F-EED1DC5C619B}" dt="2024-04-08T13:12:52.239" v="3789" actId="1076"/>
          <ac:spMkLst>
            <pc:docMk/>
            <pc:sldMk cId="2202878792" sldId="1993"/>
            <ac:spMk id="5" creationId="{8493FE50-BD3E-E6AD-9EC8-ECAF0CF6290F}"/>
          </ac:spMkLst>
        </pc:spChg>
        <pc:spChg chg="mod">
          <ac:chgData name="Harshraj Vijaysinh Jadeja" userId="f2de95da-44e2-464c-9b0b-c1e0e2c1c431" providerId="ADAL" clId="{55438714-FA21-1F44-9C8F-EED1DC5C619B}" dt="2024-04-08T13:08:38.945" v="3725" actId="1076"/>
          <ac:spMkLst>
            <pc:docMk/>
            <pc:sldMk cId="2202878792" sldId="1993"/>
            <ac:spMk id="34" creationId="{5834C391-F4D2-175F-E4CD-A4EB53C08275}"/>
          </ac:spMkLst>
        </pc:spChg>
        <pc:spChg chg="mod">
          <ac:chgData name="Harshraj Vijaysinh Jadeja" userId="f2de95da-44e2-464c-9b0b-c1e0e2c1c431" providerId="ADAL" clId="{55438714-FA21-1F44-9C8F-EED1DC5C619B}" dt="2024-04-08T13:16:28.997" v="3837"/>
          <ac:spMkLst>
            <pc:docMk/>
            <pc:sldMk cId="2202878792" sldId="1993"/>
            <ac:spMk id="35" creationId="{131D57DC-9ED5-5A76-3283-3F96BEDD8E00}"/>
          </ac:spMkLst>
        </pc:spChg>
        <pc:spChg chg="mod">
          <ac:chgData name="Harshraj Vijaysinh Jadeja" userId="f2de95da-44e2-464c-9b0b-c1e0e2c1c431" providerId="ADAL" clId="{55438714-FA21-1F44-9C8F-EED1DC5C619B}" dt="2024-04-08T13:11:36.076" v="3772" actId="20577"/>
          <ac:spMkLst>
            <pc:docMk/>
            <pc:sldMk cId="2202878792" sldId="1993"/>
            <ac:spMk id="37" creationId="{2A322068-5717-CC7D-D60E-A8E262D36CF5}"/>
          </ac:spMkLst>
        </pc:spChg>
        <pc:spChg chg="mod">
          <ac:chgData name="Harshraj Vijaysinh Jadeja" userId="f2de95da-44e2-464c-9b0b-c1e0e2c1c431" providerId="ADAL" clId="{55438714-FA21-1F44-9C8F-EED1DC5C619B}" dt="2024-04-08T13:10:40.588" v="3762" actId="20577"/>
          <ac:spMkLst>
            <pc:docMk/>
            <pc:sldMk cId="2202878792" sldId="1993"/>
            <ac:spMk id="38" creationId="{EF41ABA4-B2B2-9D7F-5E0C-B9A6C3239582}"/>
          </ac:spMkLst>
        </pc:spChg>
        <pc:spChg chg="mod">
          <ac:chgData name="Harshraj Vijaysinh Jadeja" userId="f2de95da-44e2-464c-9b0b-c1e0e2c1c431" providerId="ADAL" clId="{55438714-FA21-1F44-9C8F-EED1DC5C619B}" dt="2024-04-08T13:14:06.416" v="3798" actId="20577"/>
          <ac:spMkLst>
            <pc:docMk/>
            <pc:sldMk cId="2202878792" sldId="1993"/>
            <ac:spMk id="45" creationId="{081881BE-DEBF-BE61-BBE8-EADEB1C1723B}"/>
          </ac:spMkLst>
        </pc:spChg>
        <pc:spChg chg="mod">
          <ac:chgData name="Harshraj Vijaysinh Jadeja" userId="f2de95da-44e2-464c-9b0b-c1e0e2c1c431" providerId="ADAL" clId="{55438714-FA21-1F44-9C8F-EED1DC5C619B}" dt="2024-04-08T13:14:14.909" v="3801" actId="20577"/>
          <ac:spMkLst>
            <pc:docMk/>
            <pc:sldMk cId="2202878792" sldId="1993"/>
            <ac:spMk id="46" creationId="{FE4F9846-9CA4-B1F0-10C3-9EAFD59E4D3D}"/>
          </ac:spMkLst>
        </pc:spChg>
        <pc:spChg chg="mod">
          <ac:chgData name="Harshraj Vijaysinh Jadeja" userId="f2de95da-44e2-464c-9b0b-c1e0e2c1c431" providerId="ADAL" clId="{55438714-FA21-1F44-9C8F-EED1DC5C619B}" dt="2024-04-08T13:14:20.760" v="3803" actId="20577"/>
          <ac:spMkLst>
            <pc:docMk/>
            <pc:sldMk cId="2202878792" sldId="1993"/>
            <ac:spMk id="47" creationId="{7BED089B-DB8D-9D9A-FFF9-B1FB7FEBC7CE}"/>
          </ac:spMkLst>
        </pc:spChg>
        <pc:spChg chg="mod">
          <ac:chgData name="Harshraj Vijaysinh Jadeja" userId="f2de95da-44e2-464c-9b0b-c1e0e2c1c431" providerId="ADAL" clId="{55438714-FA21-1F44-9C8F-EED1DC5C619B}" dt="2024-04-08T13:27:48.092" v="3946" actId="1076"/>
          <ac:spMkLst>
            <pc:docMk/>
            <pc:sldMk cId="2202878792" sldId="1993"/>
            <ac:spMk id="51" creationId="{73D701C8-55BE-BA62-7452-6E91F072A695}"/>
          </ac:spMkLst>
        </pc:spChg>
        <pc:spChg chg="mod">
          <ac:chgData name="Harshraj Vijaysinh Jadeja" userId="f2de95da-44e2-464c-9b0b-c1e0e2c1c431" providerId="ADAL" clId="{55438714-FA21-1F44-9C8F-EED1DC5C619B}" dt="2024-04-08T13:15:55.162" v="3806" actId="1076"/>
          <ac:spMkLst>
            <pc:docMk/>
            <pc:sldMk cId="2202878792" sldId="1993"/>
            <ac:spMk id="53" creationId="{3D6114A3-B941-F5EC-DAB8-205C2A4AFD92}"/>
          </ac:spMkLst>
        </pc:spChg>
        <pc:spChg chg="mod">
          <ac:chgData name="Harshraj Vijaysinh Jadeja" userId="f2de95da-44e2-464c-9b0b-c1e0e2c1c431" providerId="ADAL" clId="{55438714-FA21-1F44-9C8F-EED1DC5C619B}" dt="2024-04-08T13:15:47.151" v="3805" actId="1076"/>
          <ac:spMkLst>
            <pc:docMk/>
            <pc:sldMk cId="2202878792" sldId="1993"/>
            <ac:spMk id="54" creationId="{CB8615ED-908B-C2B7-5365-83F1CFE770B3}"/>
          </ac:spMkLst>
        </pc:spChg>
        <pc:spChg chg="del">
          <ac:chgData name="Harshraj Vijaysinh Jadeja" userId="f2de95da-44e2-464c-9b0b-c1e0e2c1c431" providerId="ADAL" clId="{55438714-FA21-1F44-9C8F-EED1DC5C619B}" dt="2024-04-08T13:15:30.286" v="3804" actId="478"/>
          <ac:spMkLst>
            <pc:docMk/>
            <pc:sldMk cId="2202878792" sldId="1993"/>
            <ac:spMk id="55" creationId="{D4EC0BE5-460D-F28B-4F33-598C9AED5B0C}"/>
          </ac:spMkLst>
        </pc:spChg>
        <pc:spChg chg="mod">
          <ac:chgData name="Harshraj Vijaysinh Jadeja" userId="f2de95da-44e2-464c-9b0b-c1e0e2c1c431" providerId="ADAL" clId="{55438714-FA21-1F44-9C8F-EED1DC5C619B}" dt="2024-04-08T13:27:22.477" v="3942" actId="1076"/>
          <ac:spMkLst>
            <pc:docMk/>
            <pc:sldMk cId="2202878792" sldId="1993"/>
            <ac:spMk id="66" creationId="{74FF1DE5-3804-D6D7-0130-4C12E2CA1F87}"/>
          </ac:spMkLst>
        </pc:spChg>
        <pc:spChg chg="mod">
          <ac:chgData name="Harshraj Vijaysinh Jadeja" userId="f2de95da-44e2-464c-9b0b-c1e0e2c1c431" providerId="ADAL" clId="{55438714-FA21-1F44-9C8F-EED1DC5C619B}" dt="2024-04-08T13:17:14.505" v="3864" actId="20577"/>
          <ac:spMkLst>
            <pc:docMk/>
            <pc:sldMk cId="2202878792" sldId="1993"/>
            <ac:spMk id="68" creationId="{BB485730-A8E2-6DAF-5AA8-63B88F731232}"/>
          </ac:spMkLst>
        </pc:spChg>
        <pc:spChg chg="mod">
          <ac:chgData name="Harshraj Vijaysinh Jadeja" userId="f2de95da-44e2-464c-9b0b-c1e0e2c1c431" providerId="ADAL" clId="{55438714-FA21-1F44-9C8F-EED1DC5C619B}" dt="2024-04-08T13:17:05.749" v="3855" actId="20577"/>
          <ac:spMkLst>
            <pc:docMk/>
            <pc:sldMk cId="2202878792" sldId="1993"/>
            <ac:spMk id="70" creationId="{45F80EB6-6857-28D3-EAD0-5884F43BE2A1}"/>
          </ac:spMkLst>
        </pc:spChg>
        <pc:spChg chg="mod">
          <ac:chgData name="Harshraj Vijaysinh Jadeja" userId="f2de95da-44e2-464c-9b0b-c1e0e2c1c431" providerId="ADAL" clId="{55438714-FA21-1F44-9C8F-EED1DC5C619B}" dt="2024-04-08T13:16:00.049" v="3807" actId="14100"/>
          <ac:spMkLst>
            <pc:docMk/>
            <pc:sldMk cId="2202878792" sldId="1993"/>
            <ac:spMk id="71" creationId="{6F6BAD1F-3780-2FFB-205C-7A9A2DD643B2}"/>
          </ac:spMkLst>
        </pc:spChg>
        <pc:spChg chg="mod">
          <ac:chgData name="Harshraj Vijaysinh Jadeja" userId="f2de95da-44e2-464c-9b0b-c1e0e2c1c431" providerId="ADAL" clId="{55438714-FA21-1F44-9C8F-EED1DC5C619B}" dt="2024-04-08T13:27:35.301" v="3944" actId="1076"/>
          <ac:spMkLst>
            <pc:docMk/>
            <pc:sldMk cId="2202878792" sldId="1993"/>
            <ac:spMk id="72" creationId="{1A4270F8-38F9-2BD7-BD64-D2838EB92897}"/>
          </ac:spMkLst>
        </pc:spChg>
        <pc:spChg chg="mod">
          <ac:chgData name="Harshraj Vijaysinh Jadeja" userId="f2de95da-44e2-464c-9b0b-c1e0e2c1c431" providerId="ADAL" clId="{55438714-FA21-1F44-9C8F-EED1DC5C619B}" dt="2024-04-08T13:27:29.346" v="3943" actId="1076"/>
          <ac:spMkLst>
            <pc:docMk/>
            <pc:sldMk cId="2202878792" sldId="1993"/>
            <ac:spMk id="74" creationId="{F79E154A-80AF-1505-9A17-80298D972250}"/>
          </ac:spMkLst>
        </pc:spChg>
        <pc:spChg chg="mod">
          <ac:chgData name="Harshraj Vijaysinh Jadeja" userId="f2de95da-44e2-464c-9b0b-c1e0e2c1c431" providerId="ADAL" clId="{55438714-FA21-1F44-9C8F-EED1DC5C619B}" dt="2024-04-08T13:27:39.816" v="3945" actId="1076"/>
          <ac:spMkLst>
            <pc:docMk/>
            <pc:sldMk cId="2202878792" sldId="1993"/>
            <ac:spMk id="77" creationId="{2BE9F826-80F5-8D86-A5D5-FFDAEAD46CF7}"/>
          </ac:spMkLst>
        </pc:spChg>
        <pc:graphicFrameChg chg="add mod modGraphic">
          <ac:chgData name="Harshraj Vijaysinh Jadeja" userId="f2de95da-44e2-464c-9b0b-c1e0e2c1c431" providerId="ADAL" clId="{55438714-FA21-1F44-9C8F-EED1DC5C619B}" dt="2024-04-08T13:11:32.602" v="3771" actId="1076"/>
          <ac:graphicFrameMkLst>
            <pc:docMk/>
            <pc:sldMk cId="2202878792" sldId="1993"/>
            <ac:graphicFrameMk id="4" creationId="{E4AE3D3A-A0D9-46DD-D7C4-85F8E2018196}"/>
          </ac:graphicFrameMkLst>
        </pc:graphicFrameChg>
        <pc:graphicFrameChg chg="add mod modGraphic">
          <ac:chgData name="Harshraj Vijaysinh Jadeja" userId="f2de95da-44e2-464c-9b0b-c1e0e2c1c431" providerId="ADAL" clId="{55438714-FA21-1F44-9C8F-EED1DC5C619B}" dt="2024-04-08T13:19:23.543" v="3875" actId="1076"/>
          <ac:graphicFrameMkLst>
            <pc:docMk/>
            <pc:sldMk cId="2202878792" sldId="1993"/>
            <ac:graphicFrameMk id="8" creationId="{91E0038F-61AB-1616-5607-C94CEB6DA358}"/>
          </ac:graphicFrameMkLst>
        </pc:graphicFrameChg>
        <pc:graphicFrameChg chg="del">
          <ac:chgData name="Harshraj Vijaysinh Jadeja" userId="f2de95da-44e2-464c-9b0b-c1e0e2c1c431" providerId="ADAL" clId="{55438714-FA21-1F44-9C8F-EED1DC5C619B}" dt="2024-04-08T13:11:15.808" v="3769" actId="478"/>
          <ac:graphicFrameMkLst>
            <pc:docMk/>
            <pc:sldMk cId="2202878792" sldId="1993"/>
            <ac:graphicFrameMk id="80" creationId="{6C3F5EFD-0FB5-97E8-863B-E7975A80C37F}"/>
          </ac:graphicFrameMkLst>
        </pc:graphicFrameChg>
        <pc:graphicFrameChg chg="del">
          <ac:chgData name="Harshraj Vijaysinh Jadeja" userId="f2de95da-44e2-464c-9b0b-c1e0e2c1c431" providerId="ADAL" clId="{55438714-FA21-1F44-9C8F-EED1DC5C619B}" dt="2024-04-08T13:18:42.563" v="3865" actId="478"/>
          <ac:graphicFrameMkLst>
            <pc:docMk/>
            <pc:sldMk cId="2202878792" sldId="1993"/>
            <ac:graphicFrameMk id="84" creationId="{C37F75E8-9F79-76C5-519A-05C6D316E756}"/>
          </ac:graphicFrameMkLst>
        </pc:graphicFrameChg>
        <pc:picChg chg="add mod">
          <ac:chgData name="Harshraj Vijaysinh Jadeja" userId="f2de95da-44e2-464c-9b0b-c1e0e2c1c431" providerId="ADAL" clId="{55438714-FA21-1F44-9C8F-EED1DC5C619B}" dt="2024-04-08T13:12:16.945" v="3777" actId="1076"/>
          <ac:picMkLst>
            <pc:docMk/>
            <pc:sldMk cId="2202878792" sldId="1993"/>
            <ac:picMk id="2" creationId="{C4CB005C-9F99-5C75-3EAF-33A17F9138CA}"/>
          </ac:picMkLst>
        </pc:picChg>
        <pc:picChg chg="add mod">
          <ac:chgData name="Harshraj Vijaysinh Jadeja" userId="f2de95da-44e2-464c-9b0b-c1e0e2c1c431" providerId="ADAL" clId="{55438714-FA21-1F44-9C8F-EED1DC5C619B}" dt="2024-04-08T13:13:48.087" v="3795" actId="1076"/>
          <ac:picMkLst>
            <pc:docMk/>
            <pc:sldMk cId="2202878792" sldId="1993"/>
            <ac:picMk id="6" creationId="{72BA8E06-EB76-D8C9-982A-FECD6DE0330A}"/>
          </ac:picMkLst>
        </pc:picChg>
        <pc:picChg chg="add mod">
          <ac:chgData name="Harshraj Vijaysinh Jadeja" userId="f2de95da-44e2-464c-9b0b-c1e0e2c1c431" providerId="ADAL" clId="{55438714-FA21-1F44-9C8F-EED1DC5C619B}" dt="2024-04-08T13:20:36.864" v="3881" actId="14100"/>
          <ac:picMkLst>
            <pc:docMk/>
            <pc:sldMk cId="2202878792" sldId="1993"/>
            <ac:picMk id="9" creationId="{160E9702-143C-14D2-07FD-B79C5A910617}"/>
          </ac:picMkLst>
        </pc:picChg>
        <pc:picChg chg="add mod">
          <ac:chgData name="Harshraj Vijaysinh Jadeja" userId="f2de95da-44e2-464c-9b0b-c1e0e2c1c431" providerId="ADAL" clId="{55438714-FA21-1F44-9C8F-EED1DC5C619B}" dt="2024-04-08T13:21:55.646" v="3891" actId="14100"/>
          <ac:picMkLst>
            <pc:docMk/>
            <pc:sldMk cId="2202878792" sldId="1993"/>
            <ac:picMk id="10" creationId="{958D7207-514E-7475-25CC-732F07CFB547}"/>
          </ac:picMkLst>
        </pc:picChg>
        <pc:picChg chg="add mod">
          <ac:chgData name="Harshraj Vijaysinh Jadeja" userId="f2de95da-44e2-464c-9b0b-c1e0e2c1c431" providerId="ADAL" clId="{55438714-FA21-1F44-9C8F-EED1DC5C619B}" dt="2024-04-08T13:21:50.933" v="3889" actId="1076"/>
          <ac:picMkLst>
            <pc:docMk/>
            <pc:sldMk cId="2202878792" sldId="1993"/>
            <ac:picMk id="11" creationId="{33E2255F-42F2-33DD-604A-09DB8D84CD96}"/>
          </ac:picMkLst>
        </pc:picChg>
        <pc:picChg chg="add mod">
          <ac:chgData name="Harshraj Vijaysinh Jadeja" userId="f2de95da-44e2-464c-9b0b-c1e0e2c1c431" providerId="ADAL" clId="{55438714-FA21-1F44-9C8F-EED1DC5C619B}" dt="2024-04-08T13:22:22.742" v="3894" actId="14100"/>
          <ac:picMkLst>
            <pc:docMk/>
            <pc:sldMk cId="2202878792" sldId="1993"/>
            <ac:picMk id="12" creationId="{B0013302-0054-FC6F-5636-BEAD4228D924}"/>
          </ac:picMkLst>
        </pc:picChg>
        <pc:picChg chg="add mod">
          <ac:chgData name="Harshraj Vijaysinh Jadeja" userId="f2de95da-44e2-464c-9b0b-c1e0e2c1c431" providerId="ADAL" clId="{55438714-FA21-1F44-9C8F-EED1DC5C619B}" dt="2024-04-08T13:22:42.668" v="3898" actId="1076"/>
          <ac:picMkLst>
            <pc:docMk/>
            <pc:sldMk cId="2202878792" sldId="1993"/>
            <ac:picMk id="13" creationId="{C4744613-FA58-AD8D-3AF4-B6FB1B40B852}"/>
          </ac:picMkLst>
        </pc:picChg>
        <pc:picChg chg="add mod">
          <ac:chgData name="Harshraj Vijaysinh Jadeja" userId="f2de95da-44e2-464c-9b0b-c1e0e2c1c431" providerId="ADAL" clId="{55438714-FA21-1F44-9C8F-EED1DC5C619B}" dt="2024-04-08T13:23:07.568" v="3904" actId="1076"/>
          <ac:picMkLst>
            <pc:docMk/>
            <pc:sldMk cId="2202878792" sldId="1993"/>
            <ac:picMk id="14" creationId="{56C6061D-1AFC-88CA-F584-8F388A72BB4F}"/>
          </ac:picMkLst>
        </pc:picChg>
        <pc:picChg chg="add mod">
          <ac:chgData name="Harshraj Vijaysinh Jadeja" userId="f2de95da-44e2-464c-9b0b-c1e0e2c1c431" providerId="ADAL" clId="{55438714-FA21-1F44-9C8F-EED1DC5C619B}" dt="2024-04-08T13:23:52.481" v="3908" actId="1076"/>
          <ac:picMkLst>
            <pc:docMk/>
            <pc:sldMk cId="2202878792" sldId="1993"/>
            <ac:picMk id="15" creationId="{CC682148-AF86-3E14-440E-13D00782DAFD}"/>
          </ac:picMkLst>
        </pc:picChg>
        <pc:picChg chg="add mod">
          <ac:chgData name="Harshraj Vijaysinh Jadeja" userId="f2de95da-44e2-464c-9b0b-c1e0e2c1c431" providerId="ADAL" clId="{55438714-FA21-1F44-9C8F-EED1DC5C619B}" dt="2024-04-08T13:24:21.146" v="3913" actId="1076"/>
          <ac:picMkLst>
            <pc:docMk/>
            <pc:sldMk cId="2202878792" sldId="1993"/>
            <ac:picMk id="16" creationId="{468A73A3-BF9C-4268-E9CC-2E1E675DB388}"/>
          </ac:picMkLst>
        </pc:picChg>
        <pc:picChg chg="add mod">
          <ac:chgData name="Harshraj Vijaysinh Jadeja" userId="f2de95da-44e2-464c-9b0b-c1e0e2c1c431" providerId="ADAL" clId="{55438714-FA21-1F44-9C8F-EED1DC5C619B}" dt="2024-04-08T15:29:53.124" v="5471"/>
          <ac:picMkLst>
            <pc:docMk/>
            <pc:sldMk cId="2202878792" sldId="1993"/>
            <ac:picMk id="17" creationId="{584B2936-1206-6048-E425-7A5344914999}"/>
          </ac:picMkLst>
        </pc:picChg>
        <pc:picChg chg="del">
          <ac:chgData name="Harshraj Vijaysinh Jadeja" userId="f2de95da-44e2-464c-9b0b-c1e0e2c1c431" providerId="ADAL" clId="{55438714-FA21-1F44-9C8F-EED1DC5C619B}" dt="2024-04-08T13:07:47.352" v="3708" actId="478"/>
          <ac:picMkLst>
            <pc:docMk/>
            <pc:sldMk cId="2202878792" sldId="1993"/>
            <ac:picMk id="33" creationId="{1E0265FB-F891-6E16-0143-C1289ECD78E2}"/>
          </ac:picMkLst>
        </pc:picChg>
        <pc:picChg chg="del">
          <ac:chgData name="Harshraj Vijaysinh Jadeja" userId="f2de95da-44e2-464c-9b0b-c1e0e2c1c431" providerId="ADAL" clId="{55438714-FA21-1F44-9C8F-EED1DC5C619B}" dt="2024-04-08T13:13:32.890" v="3790" actId="478"/>
          <ac:picMkLst>
            <pc:docMk/>
            <pc:sldMk cId="2202878792" sldId="1993"/>
            <ac:picMk id="41" creationId="{775F8044-B31E-CB3F-A69B-081B2C2233E7}"/>
          </ac:picMkLst>
        </pc:picChg>
        <pc:picChg chg="mod">
          <ac:chgData name="Harshraj Vijaysinh Jadeja" userId="f2de95da-44e2-464c-9b0b-c1e0e2c1c431" providerId="ADAL" clId="{55438714-FA21-1F44-9C8F-EED1DC5C619B}" dt="2024-04-08T13:15:55.162" v="3806" actId="1076"/>
          <ac:picMkLst>
            <pc:docMk/>
            <pc:sldMk cId="2202878792" sldId="1993"/>
            <ac:picMk id="57" creationId="{1F57049D-743E-02A0-DA5E-0EA1083B4D2C}"/>
          </ac:picMkLst>
        </pc:picChg>
        <pc:picChg chg="mod">
          <ac:chgData name="Harshraj Vijaysinh Jadeja" userId="f2de95da-44e2-464c-9b0b-c1e0e2c1c431" providerId="ADAL" clId="{55438714-FA21-1F44-9C8F-EED1DC5C619B}" dt="2024-04-08T13:15:47.151" v="3805" actId="1076"/>
          <ac:picMkLst>
            <pc:docMk/>
            <pc:sldMk cId="2202878792" sldId="1993"/>
            <ac:picMk id="63" creationId="{BE29FB5F-B3A7-3B08-5807-BC84B049BED2}"/>
          </ac:picMkLst>
        </pc:picChg>
        <pc:picChg chg="del">
          <ac:chgData name="Harshraj Vijaysinh Jadeja" userId="f2de95da-44e2-464c-9b0b-c1e0e2c1c431" providerId="ADAL" clId="{55438714-FA21-1F44-9C8F-EED1DC5C619B}" dt="2024-04-08T13:15:30.286" v="3804" actId="478"/>
          <ac:picMkLst>
            <pc:docMk/>
            <pc:sldMk cId="2202878792" sldId="1993"/>
            <ac:picMk id="65" creationId="{8EF544BC-5C19-A6D7-9645-4527A86C9DCA}"/>
          </ac:picMkLst>
        </pc:picChg>
        <pc:picChg chg="del">
          <ac:chgData name="Harshraj Vijaysinh Jadeja" userId="f2de95da-44e2-464c-9b0b-c1e0e2c1c431" providerId="ADAL" clId="{55438714-FA21-1F44-9C8F-EED1DC5C619B}" dt="2024-04-08T13:20:17.768" v="3876" actId="478"/>
          <ac:picMkLst>
            <pc:docMk/>
            <pc:sldMk cId="2202878792" sldId="1993"/>
            <ac:picMk id="76" creationId="{D5B4BAF3-A308-3956-2644-58E3E5303B8C}"/>
          </ac:picMkLst>
        </pc:picChg>
        <pc:picChg chg="del">
          <ac:chgData name="Harshraj Vijaysinh Jadeja" userId="f2de95da-44e2-464c-9b0b-c1e0e2c1c431" providerId="ADAL" clId="{55438714-FA21-1F44-9C8F-EED1DC5C619B}" dt="2024-04-08T13:20:25.745" v="3877" actId="478"/>
          <ac:picMkLst>
            <pc:docMk/>
            <pc:sldMk cId="2202878792" sldId="1993"/>
            <ac:picMk id="9218" creationId="{8DE65198-DFBF-60F7-E847-04CDF7CBA263}"/>
          </ac:picMkLst>
        </pc:picChg>
        <pc:picChg chg="del">
          <ac:chgData name="Harshraj Vijaysinh Jadeja" userId="f2de95da-44e2-464c-9b0b-c1e0e2c1c431" providerId="ADAL" clId="{55438714-FA21-1F44-9C8F-EED1DC5C619B}" dt="2024-04-08T13:20:25.745" v="3877" actId="478"/>
          <ac:picMkLst>
            <pc:docMk/>
            <pc:sldMk cId="2202878792" sldId="1993"/>
            <ac:picMk id="9220" creationId="{0DC85914-15BC-6C82-E8A8-491F5D424F26}"/>
          </ac:picMkLst>
        </pc:picChg>
        <pc:picChg chg="del">
          <ac:chgData name="Harshraj Vijaysinh Jadeja" userId="f2de95da-44e2-464c-9b0b-c1e0e2c1c431" providerId="ADAL" clId="{55438714-FA21-1F44-9C8F-EED1DC5C619B}" dt="2024-04-08T13:20:25.745" v="3877" actId="478"/>
          <ac:picMkLst>
            <pc:docMk/>
            <pc:sldMk cId="2202878792" sldId="1993"/>
            <ac:picMk id="9222" creationId="{251FD223-ACF9-297B-F7F7-C464F32A051F}"/>
          </ac:picMkLst>
        </pc:picChg>
        <pc:picChg chg="del">
          <ac:chgData name="Harshraj Vijaysinh Jadeja" userId="f2de95da-44e2-464c-9b0b-c1e0e2c1c431" providerId="ADAL" clId="{55438714-FA21-1F44-9C8F-EED1DC5C619B}" dt="2024-04-08T13:20:25.745" v="3877" actId="478"/>
          <ac:picMkLst>
            <pc:docMk/>
            <pc:sldMk cId="2202878792" sldId="1993"/>
            <ac:picMk id="9224" creationId="{3AD29945-61D8-026E-ABAA-433225439F74}"/>
          </ac:picMkLst>
        </pc:picChg>
        <pc:picChg chg="del">
          <ac:chgData name="Harshraj Vijaysinh Jadeja" userId="f2de95da-44e2-464c-9b0b-c1e0e2c1c431" providerId="ADAL" clId="{55438714-FA21-1F44-9C8F-EED1DC5C619B}" dt="2024-04-08T13:20:25.745" v="3877" actId="478"/>
          <ac:picMkLst>
            <pc:docMk/>
            <pc:sldMk cId="2202878792" sldId="1993"/>
            <ac:picMk id="9226" creationId="{958D10C3-548D-45FC-37CD-ABBE81A9426D}"/>
          </ac:picMkLst>
        </pc:picChg>
        <pc:picChg chg="del">
          <ac:chgData name="Harshraj Vijaysinh Jadeja" userId="f2de95da-44e2-464c-9b0b-c1e0e2c1c431" providerId="ADAL" clId="{55438714-FA21-1F44-9C8F-EED1DC5C619B}" dt="2024-04-08T13:20:25.745" v="3877" actId="478"/>
          <ac:picMkLst>
            <pc:docMk/>
            <pc:sldMk cId="2202878792" sldId="1993"/>
            <ac:picMk id="9228" creationId="{971A91EB-6705-B3B9-2F24-E35000113C90}"/>
          </ac:picMkLst>
        </pc:picChg>
        <pc:picChg chg="del">
          <ac:chgData name="Harshraj Vijaysinh Jadeja" userId="f2de95da-44e2-464c-9b0b-c1e0e2c1c431" providerId="ADAL" clId="{55438714-FA21-1F44-9C8F-EED1DC5C619B}" dt="2024-04-08T13:20:25.745" v="3877" actId="478"/>
          <ac:picMkLst>
            <pc:docMk/>
            <pc:sldMk cId="2202878792" sldId="1993"/>
            <ac:picMk id="9230" creationId="{55068FF1-B098-3CE5-8241-2BB5B8ADA596}"/>
          </ac:picMkLst>
        </pc:picChg>
        <pc:picChg chg="del">
          <ac:chgData name="Harshraj Vijaysinh Jadeja" userId="f2de95da-44e2-464c-9b0b-c1e0e2c1c431" providerId="ADAL" clId="{55438714-FA21-1F44-9C8F-EED1DC5C619B}" dt="2024-04-08T13:20:25.745" v="3877" actId="478"/>
          <ac:picMkLst>
            <pc:docMk/>
            <pc:sldMk cId="2202878792" sldId="1993"/>
            <ac:picMk id="9232" creationId="{D94DA24A-FA0F-43E1-91F8-64A3F96EF8F4}"/>
          </ac:picMkLst>
        </pc:picChg>
        <pc:picChg chg="add mod">
          <ac:chgData name="Harshraj Vijaysinh Jadeja" userId="f2de95da-44e2-464c-9b0b-c1e0e2c1c431" providerId="ADAL" clId="{55438714-FA21-1F44-9C8F-EED1DC5C619B}" dt="2024-04-08T13:12:28.997" v="3780" actId="14100"/>
          <ac:picMkLst>
            <pc:docMk/>
            <pc:sldMk cId="2202878792" sldId="1993"/>
            <ac:picMk id="13314" creationId="{8EF5AAE6-CD1D-92D4-4A34-CFE861C127C0}"/>
          </ac:picMkLst>
        </pc:picChg>
      </pc:sldChg>
      <pc:sldChg chg="addSp delSp modSp add mod">
        <pc:chgData name="Harshraj Vijaysinh Jadeja" userId="f2de95da-44e2-464c-9b0b-c1e0e2c1c431" providerId="ADAL" clId="{55438714-FA21-1F44-9C8F-EED1DC5C619B}" dt="2024-04-08T15:29:53.124" v="5471"/>
        <pc:sldMkLst>
          <pc:docMk/>
          <pc:sldMk cId="235698671" sldId="1994"/>
        </pc:sldMkLst>
        <pc:picChg chg="del">
          <ac:chgData name="Harshraj Vijaysinh Jadeja" userId="f2de95da-44e2-464c-9b0b-c1e0e2c1c431" providerId="ADAL" clId="{55438714-FA21-1F44-9C8F-EED1DC5C619B}" dt="2024-04-08T13:18:46.535" v="3866" actId="478"/>
          <ac:picMkLst>
            <pc:docMk/>
            <pc:sldMk cId="235698671" sldId="1994"/>
            <ac:picMk id="2" creationId="{9BF79F09-262E-A4FD-7AF2-DA90EEAEB4D4}"/>
          </ac:picMkLst>
        </pc:picChg>
        <pc:picChg chg="add mod">
          <ac:chgData name="Harshraj Vijaysinh Jadeja" userId="f2de95da-44e2-464c-9b0b-c1e0e2c1c431" providerId="ADAL" clId="{55438714-FA21-1F44-9C8F-EED1DC5C619B}" dt="2024-04-08T13:18:52.677" v="3869" actId="1076"/>
          <ac:picMkLst>
            <pc:docMk/>
            <pc:sldMk cId="235698671" sldId="1994"/>
            <ac:picMk id="3" creationId="{09CDF70A-CEC3-F4F7-0B49-93F74E8E7A14}"/>
          </ac:picMkLst>
        </pc:picChg>
        <pc:picChg chg="add mod">
          <ac:chgData name="Harshraj Vijaysinh Jadeja" userId="f2de95da-44e2-464c-9b0b-c1e0e2c1c431" providerId="ADAL" clId="{55438714-FA21-1F44-9C8F-EED1DC5C619B}" dt="2024-04-08T13:58:17.554" v="4218"/>
          <ac:picMkLst>
            <pc:docMk/>
            <pc:sldMk cId="235698671" sldId="1994"/>
            <ac:picMk id="4" creationId="{A489A90B-5D8E-136E-BB9D-EEBA430C013A}"/>
          </ac:picMkLst>
        </pc:picChg>
        <pc:picChg chg="add mod">
          <ac:chgData name="Harshraj Vijaysinh Jadeja" userId="f2de95da-44e2-464c-9b0b-c1e0e2c1c431" providerId="ADAL" clId="{55438714-FA21-1F44-9C8F-EED1DC5C619B}" dt="2024-04-08T15:29:53.124" v="5471"/>
          <ac:picMkLst>
            <pc:docMk/>
            <pc:sldMk cId="235698671" sldId="1994"/>
            <ac:picMk id="5" creationId="{EF774EC0-32C8-199E-3580-978CB0757876}"/>
          </ac:picMkLst>
        </pc:picChg>
      </pc:sldChg>
      <pc:sldChg chg="addSp delSp modSp add mod">
        <pc:chgData name="Harshraj Vijaysinh Jadeja" userId="f2de95da-44e2-464c-9b0b-c1e0e2c1c431" providerId="ADAL" clId="{55438714-FA21-1F44-9C8F-EED1DC5C619B}" dt="2024-04-08T15:29:53.124" v="5471"/>
        <pc:sldMkLst>
          <pc:docMk/>
          <pc:sldMk cId="2537671223" sldId="1995"/>
        </pc:sldMkLst>
        <pc:picChg chg="add mod">
          <ac:chgData name="Harshraj Vijaysinh Jadeja" userId="f2de95da-44e2-464c-9b0b-c1e0e2c1c431" providerId="ADAL" clId="{55438714-FA21-1F44-9C8F-EED1DC5C619B}" dt="2024-04-08T13:11:11.169" v="3768" actId="1076"/>
          <ac:picMkLst>
            <pc:docMk/>
            <pc:sldMk cId="2537671223" sldId="1995"/>
            <ac:picMk id="2" creationId="{5A5B4D67-1AA6-C9F5-7813-869EF1D7719A}"/>
          </ac:picMkLst>
        </pc:picChg>
        <pc:picChg chg="add mod">
          <ac:chgData name="Harshraj Vijaysinh Jadeja" userId="f2de95da-44e2-464c-9b0b-c1e0e2c1c431" providerId="ADAL" clId="{55438714-FA21-1F44-9C8F-EED1DC5C619B}" dt="2024-04-08T13:58:19.041" v="4219"/>
          <ac:picMkLst>
            <pc:docMk/>
            <pc:sldMk cId="2537671223" sldId="1995"/>
            <ac:picMk id="3" creationId="{B0150FF5-8419-6A50-FBC6-3C8BD5A92796}"/>
          </ac:picMkLst>
        </pc:picChg>
        <pc:picChg chg="add mod">
          <ac:chgData name="Harshraj Vijaysinh Jadeja" userId="f2de95da-44e2-464c-9b0b-c1e0e2c1c431" providerId="ADAL" clId="{55438714-FA21-1F44-9C8F-EED1DC5C619B}" dt="2024-04-08T15:29:53.124" v="5471"/>
          <ac:picMkLst>
            <pc:docMk/>
            <pc:sldMk cId="2537671223" sldId="1995"/>
            <ac:picMk id="5" creationId="{CD07E466-FA03-583E-9C8D-EEF42CA27C34}"/>
          </ac:picMkLst>
        </pc:picChg>
        <pc:picChg chg="del">
          <ac:chgData name="Harshraj Vijaysinh Jadeja" userId="f2de95da-44e2-464c-9b0b-c1e0e2c1c431" providerId="ADAL" clId="{55438714-FA21-1F44-9C8F-EED1DC5C619B}" dt="2024-04-08T13:10:54.359" v="3763" actId="478"/>
          <ac:picMkLst>
            <pc:docMk/>
            <pc:sldMk cId="2537671223" sldId="1995"/>
            <ac:picMk id="17" creationId="{645E68C2-662A-8D83-9693-941E5A7246B3}"/>
          </ac:picMkLst>
        </pc:picChg>
      </pc:sldChg>
      <pc:sldChg chg="addSp delSp modSp add mod ord">
        <pc:chgData name="Harshraj Vijaysinh Jadeja" userId="f2de95da-44e2-464c-9b0b-c1e0e2c1c431" providerId="ADAL" clId="{55438714-FA21-1F44-9C8F-EED1DC5C619B}" dt="2024-04-08T13:57:03.800" v="4203"/>
        <pc:sldMkLst>
          <pc:docMk/>
          <pc:sldMk cId="2961753461" sldId="1996"/>
        </pc:sldMkLst>
        <pc:spChg chg="del mod">
          <ac:chgData name="Harshraj Vijaysinh Jadeja" userId="f2de95da-44e2-464c-9b0b-c1e0e2c1c431" providerId="ADAL" clId="{55438714-FA21-1F44-9C8F-EED1DC5C619B}" dt="2024-04-08T13:30:46.965" v="3958" actId="478"/>
          <ac:spMkLst>
            <pc:docMk/>
            <pc:sldMk cId="2961753461" sldId="1996"/>
            <ac:spMk id="2" creationId="{371AF01E-6AD5-2B5C-7BFA-9E318D8E3926}"/>
          </ac:spMkLst>
        </pc:spChg>
        <pc:spChg chg="mod">
          <ac:chgData name="Harshraj Vijaysinh Jadeja" userId="f2de95da-44e2-464c-9b0b-c1e0e2c1c431" providerId="ADAL" clId="{55438714-FA21-1F44-9C8F-EED1DC5C619B}" dt="2024-04-08T13:38:47.068" v="4090" actId="1076"/>
          <ac:spMkLst>
            <pc:docMk/>
            <pc:sldMk cId="2961753461" sldId="1996"/>
            <ac:spMk id="3" creationId="{D8313719-F40F-CB4E-3D36-8E137FC69730}"/>
          </ac:spMkLst>
        </pc:spChg>
        <pc:spChg chg="add mod">
          <ac:chgData name="Harshraj Vijaysinh Jadeja" userId="f2de95da-44e2-464c-9b0b-c1e0e2c1c431" providerId="ADAL" clId="{55438714-FA21-1F44-9C8F-EED1DC5C619B}" dt="2024-04-08T13:43:48.987" v="4125" actId="1076"/>
          <ac:spMkLst>
            <pc:docMk/>
            <pc:sldMk cId="2961753461" sldId="1996"/>
            <ac:spMk id="4" creationId="{6C2F1DD5-82AF-3F8C-855B-E759AEA621F5}"/>
          </ac:spMkLst>
        </pc:spChg>
        <pc:spChg chg="del">
          <ac:chgData name="Harshraj Vijaysinh Jadeja" userId="f2de95da-44e2-464c-9b0b-c1e0e2c1c431" providerId="ADAL" clId="{55438714-FA21-1F44-9C8F-EED1DC5C619B}" dt="2024-04-08T13:30:48.988" v="3959" actId="478"/>
          <ac:spMkLst>
            <pc:docMk/>
            <pc:sldMk cId="2961753461" sldId="1996"/>
            <ac:spMk id="6" creationId="{CA96BB77-499E-F6BC-C457-96BDB4B50D47}"/>
          </ac:spMkLst>
        </pc:spChg>
        <pc:spChg chg="mod">
          <ac:chgData name="Harshraj Vijaysinh Jadeja" userId="f2de95da-44e2-464c-9b0b-c1e0e2c1c431" providerId="ADAL" clId="{55438714-FA21-1F44-9C8F-EED1DC5C619B}" dt="2024-04-08T13:43:33.998" v="4121" actId="1076"/>
          <ac:spMkLst>
            <pc:docMk/>
            <pc:sldMk cId="2961753461" sldId="1996"/>
            <ac:spMk id="26" creationId="{D9B5AC65-F647-549A-4411-BA3450BAB04A}"/>
          </ac:spMkLst>
        </pc:spChg>
        <pc:spChg chg="mod">
          <ac:chgData name="Harshraj Vijaysinh Jadeja" userId="f2de95da-44e2-464c-9b0b-c1e0e2c1c431" providerId="ADAL" clId="{55438714-FA21-1F44-9C8F-EED1DC5C619B}" dt="2024-04-08T13:43:57.884" v="4127" actId="1076"/>
          <ac:spMkLst>
            <pc:docMk/>
            <pc:sldMk cId="2961753461" sldId="1996"/>
            <ac:spMk id="28" creationId="{A607C24A-3C04-9AEF-0D16-8597695ADB04}"/>
          </ac:spMkLst>
        </pc:spChg>
        <pc:spChg chg="mod">
          <ac:chgData name="Harshraj Vijaysinh Jadeja" userId="f2de95da-44e2-464c-9b0b-c1e0e2c1c431" providerId="ADAL" clId="{55438714-FA21-1F44-9C8F-EED1DC5C619B}" dt="2024-04-08T13:43:22.975" v="4118" actId="1076"/>
          <ac:spMkLst>
            <pc:docMk/>
            <pc:sldMk cId="2961753461" sldId="1996"/>
            <ac:spMk id="30" creationId="{D73CE5C9-8BF4-ADF3-4D08-C9BFB5D7DB93}"/>
          </ac:spMkLst>
        </pc:spChg>
        <pc:spChg chg="del mod">
          <ac:chgData name="Harshraj Vijaysinh Jadeja" userId="f2de95da-44e2-464c-9b0b-c1e0e2c1c431" providerId="ADAL" clId="{55438714-FA21-1F44-9C8F-EED1DC5C619B}" dt="2024-04-08T13:38:36.654" v="4088" actId="478"/>
          <ac:spMkLst>
            <pc:docMk/>
            <pc:sldMk cId="2961753461" sldId="1996"/>
            <ac:spMk id="32" creationId="{D45C0CCF-5FB2-DE63-E909-247F9F021E8A}"/>
          </ac:spMkLst>
        </pc:spChg>
        <pc:spChg chg="del mod">
          <ac:chgData name="Harshraj Vijaysinh Jadeja" userId="f2de95da-44e2-464c-9b0b-c1e0e2c1c431" providerId="ADAL" clId="{55438714-FA21-1F44-9C8F-EED1DC5C619B}" dt="2024-04-08T13:38:06.385" v="4051" actId="478"/>
          <ac:spMkLst>
            <pc:docMk/>
            <pc:sldMk cId="2961753461" sldId="1996"/>
            <ac:spMk id="34" creationId="{0AB76BAA-8DAA-4B0E-0CC4-68EDEED81633}"/>
          </ac:spMkLst>
        </pc:spChg>
        <pc:picChg chg="add del mod">
          <ac:chgData name="Harshraj Vijaysinh Jadeja" userId="f2de95da-44e2-464c-9b0b-c1e0e2c1c431" providerId="ADAL" clId="{55438714-FA21-1F44-9C8F-EED1DC5C619B}" dt="2024-04-08T13:34:22.176" v="4027" actId="478"/>
          <ac:picMkLst>
            <pc:docMk/>
            <pc:sldMk cId="2961753461" sldId="1996"/>
            <ac:picMk id="7" creationId="{9EF71481-44E0-467E-02A8-7D445578521F}"/>
          </ac:picMkLst>
        </pc:picChg>
        <pc:picChg chg="add mod">
          <ac:chgData name="Harshraj Vijaysinh Jadeja" userId="f2de95da-44e2-464c-9b0b-c1e0e2c1c431" providerId="ADAL" clId="{55438714-FA21-1F44-9C8F-EED1DC5C619B}" dt="2024-04-08T13:43:29.144" v="4120" actId="1076"/>
          <ac:picMkLst>
            <pc:docMk/>
            <pc:sldMk cId="2961753461" sldId="1996"/>
            <ac:picMk id="9" creationId="{1AAD58CE-357B-A0BF-1E98-319F7C1E6EB9}"/>
          </ac:picMkLst>
        </pc:picChg>
        <pc:picChg chg="mod">
          <ac:chgData name="Harshraj Vijaysinh Jadeja" userId="f2de95da-44e2-464c-9b0b-c1e0e2c1c431" providerId="ADAL" clId="{55438714-FA21-1F44-9C8F-EED1DC5C619B}" dt="2024-04-08T13:38:50.511" v="4091" actId="1076"/>
          <ac:picMkLst>
            <pc:docMk/>
            <pc:sldMk cId="2961753461" sldId="1996"/>
            <ac:picMk id="11" creationId="{5AF8726D-4D20-FD08-726A-29D981B1005C}"/>
          </ac:picMkLst>
        </pc:picChg>
        <pc:picChg chg="add mod">
          <ac:chgData name="Harshraj Vijaysinh Jadeja" userId="f2de95da-44e2-464c-9b0b-c1e0e2c1c431" providerId="ADAL" clId="{55438714-FA21-1F44-9C8F-EED1DC5C619B}" dt="2024-04-08T13:40:38.372" v="4101" actId="1076"/>
          <ac:picMkLst>
            <pc:docMk/>
            <pc:sldMk cId="2961753461" sldId="1996"/>
            <ac:picMk id="22" creationId="{182EDF89-8747-2952-49A9-BC88E2E826B7}"/>
          </ac:picMkLst>
        </pc:picChg>
        <pc:picChg chg="add mod">
          <ac:chgData name="Harshraj Vijaysinh Jadeja" userId="f2de95da-44e2-464c-9b0b-c1e0e2c1c431" providerId="ADAL" clId="{55438714-FA21-1F44-9C8F-EED1DC5C619B}" dt="2024-04-08T13:43:54.477" v="4126" actId="1076"/>
          <ac:picMkLst>
            <pc:docMk/>
            <pc:sldMk cId="2961753461" sldId="1996"/>
            <ac:picMk id="24" creationId="{A917B4AE-05A7-0729-6C18-5E26426449EE}"/>
          </ac:picMkLst>
        </pc:picChg>
        <pc:picChg chg="add mod">
          <ac:chgData name="Harshraj Vijaysinh Jadeja" userId="f2de95da-44e2-464c-9b0b-c1e0e2c1c431" providerId="ADAL" clId="{55438714-FA21-1F44-9C8F-EED1DC5C619B}" dt="2024-04-08T13:43:45.169" v="4124" actId="1076"/>
          <ac:picMkLst>
            <pc:docMk/>
            <pc:sldMk cId="2961753461" sldId="1996"/>
            <ac:picMk id="27" creationId="{7A2FBFF3-309D-09A4-10EE-A113A2672F71}"/>
          </ac:picMkLst>
        </pc:picChg>
        <pc:picChg chg="add mod">
          <ac:chgData name="Harshraj Vijaysinh Jadeja" userId="f2de95da-44e2-464c-9b0b-c1e0e2c1c431" providerId="ADAL" clId="{55438714-FA21-1F44-9C8F-EED1DC5C619B}" dt="2024-04-08T13:57:03.800" v="4203"/>
          <ac:picMkLst>
            <pc:docMk/>
            <pc:sldMk cId="2961753461" sldId="1996"/>
            <ac:picMk id="29" creationId="{2827C092-1A07-05E1-D747-B5DC07A01F41}"/>
          </ac:picMkLst>
        </pc:picChg>
      </pc:sldChg>
      <pc:sldChg chg="addSp delSp modSp add mod ord modTransition modAnim">
        <pc:chgData name="Harshraj Vijaysinh Jadeja" userId="f2de95da-44e2-464c-9b0b-c1e0e2c1c431" providerId="ADAL" clId="{55438714-FA21-1F44-9C8F-EED1DC5C619B}" dt="2024-04-08T15:31:34.372" v="5474"/>
        <pc:sldMkLst>
          <pc:docMk/>
          <pc:sldMk cId="1455045919" sldId="2089"/>
        </pc:sldMkLst>
        <pc:spChg chg="mod">
          <ac:chgData name="Harshraj Vijaysinh Jadeja" userId="f2de95da-44e2-464c-9b0b-c1e0e2c1c431" providerId="ADAL" clId="{55438714-FA21-1F44-9C8F-EED1DC5C619B}" dt="2024-04-08T13:56:09.075" v="4165" actId="1038"/>
          <ac:spMkLst>
            <pc:docMk/>
            <pc:sldMk cId="1455045919" sldId="2089"/>
            <ac:spMk id="4" creationId="{EE163878-7077-6F42-6AD7-7166357B7D0E}"/>
          </ac:spMkLst>
        </pc:spChg>
        <pc:spChg chg="mod">
          <ac:chgData name="Harshraj Vijaysinh Jadeja" userId="f2de95da-44e2-464c-9b0b-c1e0e2c1c431" providerId="ADAL" clId="{55438714-FA21-1F44-9C8F-EED1DC5C619B}" dt="2024-04-08T13:55:41.085" v="4136"/>
          <ac:spMkLst>
            <pc:docMk/>
            <pc:sldMk cId="1455045919" sldId="2089"/>
            <ac:spMk id="6" creationId="{3FABA219-911A-7247-2A42-0AA0824CF9BC}"/>
          </ac:spMkLst>
        </pc:spChg>
        <pc:spChg chg="mod">
          <ac:chgData name="Harshraj Vijaysinh Jadeja" userId="f2de95da-44e2-464c-9b0b-c1e0e2c1c431" providerId="ADAL" clId="{55438714-FA21-1F44-9C8F-EED1DC5C619B}" dt="2024-04-08T13:56:09.075" v="4165" actId="1038"/>
          <ac:spMkLst>
            <pc:docMk/>
            <pc:sldMk cId="1455045919" sldId="2089"/>
            <ac:spMk id="7" creationId="{0EAC8B96-5D2F-000E-30F4-DC3F47B062C2}"/>
          </ac:spMkLst>
        </pc:spChg>
        <pc:spChg chg="mod">
          <ac:chgData name="Harshraj Vijaysinh Jadeja" userId="f2de95da-44e2-464c-9b0b-c1e0e2c1c431" providerId="ADAL" clId="{55438714-FA21-1F44-9C8F-EED1DC5C619B}" dt="2024-04-08T13:56:09.075" v="4165" actId="1038"/>
          <ac:spMkLst>
            <pc:docMk/>
            <pc:sldMk cId="1455045919" sldId="2089"/>
            <ac:spMk id="8" creationId="{93A88CD1-1EC7-17DF-323E-F871C7DBE788}"/>
          </ac:spMkLst>
        </pc:spChg>
        <pc:spChg chg="mod">
          <ac:chgData name="Harshraj Vijaysinh Jadeja" userId="f2de95da-44e2-464c-9b0b-c1e0e2c1c431" providerId="ADAL" clId="{55438714-FA21-1F44-9C8F-EED1DC5C619B}" dt="2024-04-08T13:55:41.085" v="4136"/>
          <ac:spMkLst>
            <pc:docMk/>
            <pc:sldMk cId="1455045919" sldId="2089"/>
            <ac:spMk id="9" creationId="{53E978CB-9A0B-3217-1D06-6D6F6261FA4A}"/>
          </ac:spMkLst>
        </pc:spChg>
        <pc:spChg chg="mod">
          <ac:chgData name="Harshraj Vijaysinh Jadeja" userId="f2de95da-44e2-464c-9b0b-c1e0e2c1c431" providerId="ADAL" clId="{55438714-FA21-1F44-9C8F-EED1DC5C619B}" dt="2024-04-08T13:56:09.075" v="4165" actId="1038"/>
          <ac:spMkLst>
            <pc:docMk/>
            <pc:sldMk cId="1455045919" sldId="2089"/>
            <ac:spMk id="11" creationId="{D82BC521-FD28-99D8-47EA-93DD4DB9CB3A}"/>
          </ac:spMkLst>
        </pc:spChg>
        <pc:spChg chg="mod">
          <ac:chgData name="Harshraj Vijaysinh Jadeja" userId="f2de95da-44e2-464c-9b0b-c1e0e2c1c431" providerId="ADAL" clId="{55438714-FA21-1F44-9C8F-EED1DC5C619B}" dt="2024-04-08T13:55:41.085" v="4136"/>
          <ac:spMkLst>
            <pc:docMk/>
            <pc:sldMk cId="1455045919" sldId="2089"/>
            <ac:spMk id="12" creationId="{7BC60FDA-CECB-B91A-7DEB-94988BF7A42D}"/>
          </ac:spMkLst>
        </pc:spChg>
        <pc:spChg chg="mod">
          <ac:chgData name="Harshraj Vijaysinh Jadeja" userId="f2de95da-44e2-464c-9b0b-c1e0e2c1c431" providerId="ADAL" clId="{55438714-FA21-1F44-9C8F-EED1DC5C619B}" dt="2024-04-08T13:56:09.075" v="4165" actId="1038"/>
          <ac:spMkLst>
            <pc:docMk/>
            <pc:sldMk cId="1455045919" sldId="2089"/>
            <ac:spMk id="14" creationId="{0FED61C9-C762-8E32-7096-374ACAE6C0FD}"/>
          </ac:spMkLst>
        </pc:spChg>
        <pc:spChg chg="mod">
          <ac:chgData name="Harshraj Vijaysinh Jadeja" userId="f2de95da-44e2-464c-9b0b-c1e0e2c1c431" providerId="ADAL" clId="{55438714-FA21-1F44-9C8F-EED1DC5C619B}" dt="2024-04-08T13:56:09.075" v="4165" actId="1038"/>
          <ac:spMkLst>
            <pc:docMk/>
            <pc:sldMk cId="1455045919" sldId="2089"/>
            <ac:spMk id="15" creationId="{075805F0-B89A-8A94-47E8-1EDB224E29A1}"/>
          </ac:spMkLst>
        </pc:spChg>
        <pc:spChg chg="mod">
          <ac:chgData name="Harshraj Vijaysinh Jadeja" userId="f2de95da-44e2-464c-9b0b-c1e0e2c1c431" providerId="ADAL" clId="{55438714-FA21-1F44-9C8F-EED1DC5C619B}" dt="2024-04-08T13:55:41.085" v="4136"/>
          <ac:spMkLst>
            <pc:docMk/>
            <pc:sldMk cId="1455045919" sldId="2089"/>
            <ac:spMk id="17" creationId="{ED83C2CD-4251-9696-F383-E2D85AE4943E}"/>
          </ac:spMkLst>
        </pc:spChg>
        <pc:spChg chg="mod">
          <ac:chgData name="Harshraj Vijaysinh Jadeja" userId="f2de95da-44e2-464c-9b0b-c1e0e2c1c431" providerId="ADAL" clId="{55438714-FA21-1F44-9C8F-EED1DC5C619B}" dt="2024-04-08T13:56:09.075" v="4165" actId="1038"/>
          <ac:spMkLst>
            <pc:docMk/>
            <pc:sldMk cId="1455045919" sldId="2089"/>
            <ac:spMk id="18" creationId="{AEDD32D9-1004-3F3B-49E5-4FAE6C5C6D3F}"/>
          </ac:spMkLst>
        </pc:spChg>
        <pc:spChg chg="mod">
          <ac:chgData name="Harshraj Vijaysinh Jadeja" userId="f2de95da-44e2-464c-9b0b-c1e0e2c1c431" providerId="ADAL" clId="{55438714-FA21-1F44-9C8F-EED1DC5C619B}" dt="2024-04-08T13:55:41.085" v="4136"/>
          <ac:spMkLst>
            <pc:docMk/>
            <pc:sldMk cId="1455045919" sldId="2089"/>
            <ac:spMk id="19" creationId="{C55B275C-FF4F-2E8D-00C6-16288269CC0A}"/>
          </ac:spMkLst>
        </pc:spChg>
        <pc:spChg chg="mod">
          <ac:chgData name="Harshraj Vijaysinh Jadeja" userId="f2de95da-44e2-464c-9b0b-c1e0e2c1c431" providerId="ADAL" clId="{55438714-FA21-1F44-9C8F-EED1DC5C619B}" dt="2024-04-08T13:56:09.075" v="4165" actId="1038"/>
          <ac:spMkLst>
            <pc:docMk/>
            <pc:sldMk cId="1455045919" sldId="2089"/>
            <ac:spMk id="20" creationId="{A767B72B-A246-6B7B-A817-A786D2263267}"/>
          </ac:spMkLst>
        </pc:spChg>
        <pc:spChg chg="del mod">
          <ac:chgData name="Harshraj Vijaysinh Jadeja" userId="f2de95da-44e2-464c-9b0b-c1e0e2c1c431" providerId="ADAL" clId="{55438714-FA21-1F44-9C8F-EED1DC5C619B}" dt="2024-04-08T13:55:51.829" v="4138" actId="478"/>
          <ac:spMkLst>
            <pc:docMk/>
            <pc:sldMk cId="1455045919" sldId="2089"/>
            <ac:spMk id="22" creationId="{E9753ED5-B216-D55E-76AE-2C3092357F69}"/>
          </ac:spMkLst>
        </pc:spChg>
        <pc:spChg chg="mod">
          <ac:chgData name="Harshraj Vijaysinh Jadeja" userId="f2de95da-44e2-464c-9b0b-c1e0e2c1c431" providerId="ADAL" clId="{55438714-FA21-1F44-9C8F-EED1DC5C619B}" dt="2024-04-08T13:56:09.075" v="4165" actId="1038"/>
          <ac:spMkLst>
            <pc:docMk/>
            <pc:sldMk cId="1455045919" sldId="2089"/>
            <ac:spMk id="24" creationId="{1810112C-CAC2-D5A0-631A-D408591EA272}"/>
          </ac:spMkLst>
        </pc:spChg>
        <pc:spChg chg="mod">
          <ac:chgData name="Harshraj Vijaysinh Jadeja" userId="f2de95da-44e2-464c-9b0b-c1e0e2c1c431" providerId="ADAL" clId="{55438714-FA21-1F44-9C8F-EED1DC5C619B}" dt="2024-04-08T13:56:09.075" v="4165" actId="1038"/>
          <ac:spMkLst>
            <pc:docMk/>
            <pc:sldMk cId="1455045919" sldId="2089"/>
            <ac:spMk id="25" creationId="{598267F6-323F-3D3C-5BB3-2751D86537C1}"/>
          </ac:spMkLst>
        </pc:spChg>
        <pc:spChg chg="mod">
          <ac:chgData name="Harshraj Vijaysinh Jadeja" userId="f2de95da-44e2-464c-9b0b-c1e0e2c1c431" providerId="ADAL" clId="{55438714-FA21-1F44-9C8F-EED1DC5C619B}" dt="2024-04-08T13:56:09.075" v="4165" actId="1038"/>
          <ac:spMkLst>
            <pc:docMk/>
            <pc:sldMk cId="1455045919" sldId="2089"/>
            <ac:spMk id="26" creationId="{7311B1A5-6B51-C283-0ED9-19F6B757BC59}"/>
          </ac:spMkLst>
        </pc:spChg>
        <pc:spChg chg="mod">
          <ac:chgData name="Harshraj Vijaysinh Jadeja" userId="f2de95da-44e2-464c-9b0b-c1e0e2c1c431" providerId="ADAL" clId="{55438714-FA21-1F44-9C8F-EED1DC5C619B}" dt="2024-04-08T13:56:09.075" v="4165" actId="1038"/>
          <ac:spMkLst>
            <pc:docMk/>
            <pc:sldMk cId="1455045919" sldId="2089"/>
            <ac:spMk id="27" creationId="{2EE0F15A-3503-7F2E-BE66-0D11CBF58814}"/>
          </ac:spMkLst>
        </pc:spChg>
        <pc:spChg chg="mod">
          <ac:chgData name="Harshraj Vijaysinh Jadeja" userId="f2de95da-44e2-464c-9b0b-c1e0e2c1c431" providerId="ADAL" clId="{55438714-FA21-1F44-9C8F-EED1DC5C619B}" dt="2024-04-08T13:56:09.075" v="4165" actId="1038"/>
          <ac:spMkLst>
            <pc:docMk/>
            <pc:sldMk cId="1455045919" sldId="2089"/>
            <ac:spMk id="28" creationId="{FB1DA057-F960-3F70-749B-8882EC83900C}"/>
          </ac:spMkLst>
        </pc:spChg>
        <pc:spChg chg="del">
          <ac:chgData name="Harshraj Vijaysinh Jadeja" userId="f2de95da-44e2-464c-9b0b-c1e0e2c1c431" providerId="ADAL" clId="{55438714-FA21-1F44-9C8F-EED1DC5C619B}" dt="2024-04-08T13:55:46.227" v="4137" actId="478"/>
          <ac:spMkLst>
            <pc:docMk/>
            <pc:sldMk cId="1455045919" sldId="2089"/>
            <ac:spMk id="29" creationId="{31E5297B-B0F9-FD59-114B-645BB429675D}"/>
          </ac:spMkLst>
        </pc:spChg>
        <pc:spChg chg="del">
          <ac:chgData name="Harshraj Vijaysinh Jadeja" userId="f2de95da-44e2-464c-9b0b-c1e0e2c1c431" providerId="ADAL" clId="{55438714-FA21-1F44-9C8F-EED1DC5C619B}" dt="2024-04-08T13:55:35.661" v="4134" actId="478"/>
          <ac:spMkLst>
            <pc:docMk/>
            <pc:sldMk cId="1455045919" sldId="2089"/>
            <ac:spMk id="30" creationId="{BE4F2BAE-1783-3905-E209-13590109359B}"/>
          </ac:spMkLst>
        </pc:spChg>
        <pc:spChg chg="mod">
          <ac:chgData name="Harshraj Vijaysinh Jadeja" userId="f2de95da-44e2-464c-9b0b-c1e0e2c1c431" providerId="ADAL" clId="{55438714-FA21-1F44-9C8F-EED1DC5C619B}" dt="2024-04-08T13:56:09.075" v="4165" actId="1038"/>
          <ac:spMkLst>
            <pc:docMk/>
            <pc:sldMk cId="1455045919" sldId="2089"/>
            <ac:spMk id="31" creationId="{80E8D65C-B519-1DC9-9F1C-A7120CDAC186}"/>
          </ac:spMkLst>
        </pc:spChg>
        <pc:spChg chg="mod">
          <ac:chgData name="Harshraj Vijaysinh Jadeja" userId="f2de95da-44e2-464c-9b0b-c1e0e2c1c431" providerId="ADAL" clId="{55438714-FA21-1F44-9C8F-EED1DC5C619B}" dt="2024-04-08T13:56:09.075" v="4165" actId="1038"/>
          <ac:spMkLst>
            <pc:docMk/>
            <pc:sldMk cId="1455045919" sldId="2089"/>
            <ac:spMk id="32" creationId="{5D095B24-5710-E36A-FA78-8260C62E609D}"/>
          </ac:spMkLst>
        </pc:spChg>
        <pc:spChg chg="mod">
          <ac:chgData name="Harshraj Vijaysinh Jadeja" userId="f2de95da-44e2-464c-9b0b-c1e0e2c1c431" providerId="ADAL" clId="{55438714-FA21-1F44-9C8F-EED1DC5C619B}" dt="2024-04-08T13:56:09.075" v="4165" actId="1038"/>
          <ac:spMkLst>
            <pc:docMk/>
            <pc:sldMk cId="1455045919" sldId="2089"/>
            <ac:spMk id="33" creationId="{2C9B1126-41D9-1E61-7CE0-9101DB214660}"/>
          </ac:spMkLst>
        </pc:spChg>
        <pc:spChg chg="mod">
          <ac:chgData name="Harshraj Vijaysinh Jadeja" userId="f2de95da-44e2-464c-9b0b-c1e0e2c1c431" providerId="ADAL" clId="{55438714-FA21-1F44-9C8F-EED1DC5C619B}" dt="2024-04-08T13:56:09.075" v="4165" actId="1038"/>
          <ac:spMkLst>
            <pc:docMk/>
            <pc:sldMk cId="1455045919" sldId="2089"/>
            <ac:spMk id="34" creationId="{D05DBA61-1ECE-8EAF-0C01-B8527FF34B13}"/>
          </ac:spMkLst>
        </pc:spChg>
        <pc:spChg chg="mod">
          <ac:chgData name="Harshraj Vijaysinh Jadeja" userId="f2de95da-44e2-464c-9b0b-c1e0e2c1c431" providerId="ADAL" clId="{55438714-FA21-1F44-9C8F-EED1DC5C619B}" dt="2024-04-08T13:56:19.946" v="4195" actId="20577"/>
          <ac:spMkLst>
            <pc:docMk/>
            <pc:sldMk cId="1455045919" sldId="2089"/>
            <ac:spMk id="35" creationId="{C46F96A3-5247-E52F-6587-A73E3D0AEC77}"/>
          </ac:spMkLst>
        </pc:spChg>
        <pc:spChg chg="mod">
          <ac:chgData name="Harshraj Vijaysinh Jadeja" userId="f2de95da-44e2-464c-9b0b-c1e0e2c1c431" providerId="ADAL" clId="{55438714-FA21-1F44-9C8F-EED1DC5C619B}" dt="2024-04-08T13:55:41.085" v="4136"/>
          <ac:spMkLst>
            <pc:docMk/>
            <pc:sldMk cId="1455045919" sldId="2089"/>
            <ac:spMk id="36" creationId="{5C26C919-B72D-BD57-7996-D4142AEA9DFB}"/>
          </ac:spMkLst>
        </pc:spChg>
        <pc:grpChg chg="mod">
          <ac:chgData name="Harshraj Vijaysinh Jadeja" userId="f2de95da-44e2-464c-9b0b-c1e0e2c1c431" providerId="ADAL" clId="{55438714-FA21-1F44-9C8F-EED1DC5C619B}" dt="2024-04-08T13:56:09.075" v="4165" actId="1038"/>
          <ac:grpSpMkLst>
            <pc:docMk/>
            <pc:sldMk cId="1455045919" sldId="2089"/>
            <ac:grpSpMk id="3" creationId="{90128BCD-5837-E4B5-A56D-38D0ADEF8562}"/>
          </ac:grpSpMkLst>
        </pc:grpChg>
        <pc:grpChg chg="add mod">
          <ac:chgData name="Harshraj Vijaysinh Jadeja" userId="f2de95da-44e2-464c-9b0b-c1e0e2c1c431" providerId="ADAL" clId="{55438714-FA21-1F44-9C8F-EED1DC5C619B}" dt="2024-04-08T13:55:41.085" v="4136"/>
          <ac:grpSpMkLst>
            <pc:docMk/>
            <pc:sldMk cId="1455045919" sldId="2089"/>
            <ac:grpSpMk id="5" creationId="{2048B248-1778-A97B-2500-2ADC6BBE11DC}"/>
          </ac:grpSpMkLst>
        </pc:grpChg>
        <pc:grpChg chg="mod">
          <ac:chgData name="Harshraj Vijaysinh Jadeja" userId="f2de95da-44e2-464c-9b0b-c1e0e2c1c431" providerId="ADAL" clId="{55438714-FA21-1F44-9C8F-EED1DC5C619B}" dt="2024-04-08T13:55:41.085" v="4136"/>
          <ac:grpSpMkLst>
            <pc:docMk/>
            <pc:sldMk cId="1455045919" sldId="2089"/>
            <ac:grpSpMk id="10" creationId="{019B01BD-7A4D-D312-52EF-F3461277100B}"/>
          </ac:grpSpMkLst>
        </pc:grpChg>
        <pc:grpChg chg="add mod">
          <ac:chgData name="Harshraj Vijaysinh Jadeja" userId="f2de95da-44e2-464c-9b0b-c1e0e2c1c431" providerId="ADAL" clId="{55438714-FA21-1F44-9C8F-EED1DC5C619B}" dt="2024-04-08T13:55:41.085" v="4136"/>
          <ac:grpSpMkLst>
            <pc:docMk/>
            <pc:sldMk cId="1455045919" sldId="2089"/>
            <ac:grpSpMk id="21" creationId="{D7A27F32-B3E3-C2B7-9848-A10BD6BF77D3}"/>
          </ac:grpSpMkLst>
        </pc:grpChg>
        <pc:picChg chg="del">
          <ac:chgData name="Harshraj Vijaysinh Jadeja" userId="f2de95da-44e2-464c-9b0b-c1e0e2c1c431" providerId="ADAL" clId="{55438714-FA21-1F44-9C8F-EED1DC5C619B}" dt="2024-04-08T13:55:12.773" v="4133" actId="478"/>
          <ac:picMkLst>
            <pc:docMk/>
            <pc:sldMk cId="1455045919" sldId="2089"/>
            <ac:picMk id="2" creationId="{06FBFB79-55F2-309F-64DA-0367EE7FEC09}"/>
          </ac:picMkLst>
        </pc:picChg>
        <pc:picChg chg="mod">
          <ac:chgData name="Harshraj Vijaysinh Jadeja" userId="f2de95da-44e2-464c-9b0b-c1e0e2c1c431" providerId="ADAL" clId="{55438714-FA21-1F44-9C8F-EED1DC5C619B}" dt="2024-04-08T13:55:41.085" v="4136"/>
          <ac:picMkLst>
            <pc:docMk/>
            <pc:sldMk cId="1455045919" sldId="2089"/>
            <ac:picMk id="16" creationId="{789E86E5-ACF2-6397-291E-C3A9426AC3BD}"/>
          </ac:picMkLst>
        </pc:picChg>
        <pc:picChg chg="add del mod">
          <ac:chgData name="Harshraj Vijaysinh Jadeja" userId="f2de95da-44e2-464c-9b0b-c1e0e2c1c431" providerId="ADAL" clId="{55438714-FA21-1F44-9C8F-EED1DC5C619B}" dt="2024-04-08T15:30:03.725" v="5473" actId="478"/>
          <ac:picMkLst>
            <pc:docMk/>
            <pc:sldMk cId="1455045919" sldId="2089"/>
            <ac:picMk id="22" creationId="{126A7D74-7134-4508-381A-19F9E05A04B2}"/>
          </ac:picMkLst>
        </pc:picChg>
        <pc:picChg chg="mod">
          <ac:chgData name="Harshraj Vijaysinh Jadeja" userId="f2de95da-44e2-464c-9b0b-c1e0e2c1c431" providerId="ADAL" clId="{55438714-FA21-1F44-9C8F-EED1DC5C619B}" dt="2024-04-08T13:56:09.075" v="4165" actId="1038"/>
          <ac:picMkLst>
            <pc:docMk/>
            <pc:sldMk cId="1455045919" sldId="2089"/>
            <ac:picMk id="23" creationId="{C5A89B2A-A5CE-670E-494D-1F5C212273C6}"/>
          </ac:picMkLst>
        </pc:picChg>
        <pc:picChg chg="add mod">
          <ac:chgData name="Harshraj Vijaysinh Jadeja" userId="f2de95da-44e2-464c-9b0b-c1e0e2c1c431" providerId="ADAL" clId="{55438714-FA21-1F44-9C8F-EED1DC5C619B}" dt="2024-04-08T13:58:21.166" v="4220"/>
          <ac:picMkLst>
            <pc:docMk/>
            <pc:sldMk cId="1455045919" sldId="2089"/>
            <ac:picMk id="37" creationId="{8221359E-ADCD-3DB5-E268-37B58852EBFA}"/>
          </ac:picMkLst>
        </pc:picChg>
        <pc:picChg chg="add mod">
          <ac:chgData name="Harshraj Vijaysinh Jadeja" userId="f2de95da-44e2-464c-9b0b-c1e0e2c1c431" providerId="ADAL" clId="{55438714-FA21-1F44-9C8F-EED1DC5C619B}" dt="2024-04-08T15:31:34.372" v="5474"/>
          <ac:picMkLst>
            <pc:docMk/>
            <pc:sldMk cId="1455045919" sldId="2089"/>
            <ac:picMk id="38" creationId="{3040D620-8C2E-0CCA-6F69-A012C84DC1B2}"/>
          </ac:picMkLst>
        </pc:picChg>
        <pc:picChg chg="add del mod">
          <ac:chgData name="Harshraj Vijaysinh Jadeja" userId="f2de95da-44e2-464c-9b0b-c1e0e2c1c431" providerId="ADAL" clId="{55438714-FA21-1F44-9C8F-EED1DC5C619B}" dt="2024-04-08T13:58:50.810" v="4224" actId="478"/>
          <ac:picMkLst>
            <pc:docMk/>
            <pc:sldMk cId="1455045919" sldId="2089"/>
            <ac:picMk id="38" creationId="{EBB93E67-B4DB-DB11-465A-B2D097CA874E}"/>
          </ac:picMkLst>
        </pc:picChg>
        <pc:picChg chg="mod">
          <ac:chgData name="Harshraj Vijaysinh Jadeja" userId="f2de95da-44e2-464c-9b0b-c1e0e2c1c431" providerId="ADAL" clId="{55438714-FA21-1F44-9C8F-EED1DC5C619B}" dt="2024-04-08T13:56:09.075" v="4165" actId="1038"/>
          <ac:picMkLst>
            <pc:docMk/>
            <pc:sldMk cId="1455045919" sldId="2089"/>
            <ac:picMk id="95234" creationId="{EF431A3C-44D6-D411-05B1-A9D1AA811B18}"/>
          </ac:picMkLst>
        </pc:picChg>
        <pc:picChg chg="mod">
          <ac:chgData name="Harshraj Vijaysinh Jadeja" userId="f2de95da-44e2-464c-9b0b-c1e0e2c1c431" providerId="ADAL" clId="{55438714-FA21-1F44-9C8F-EED1DC5C619B}" dt="2024-04-08T13:56:09.075" v="4165" actId="1038"/>
          <ac:picMkLst>
            <pc:docMk/>
            <pc:sldMk cId="1455045919" sldId="2089"/>
            <ac:picMk id="95236" creationId="{13609D24-1599-6B2B-4597-E1E126000D1E}"/>
          </ac:picMkLst>
        </pc:picChg>
        <pc:picChg chg="mod">
          <ac:chgData name="Harshraj Vijaysinh Jadeja" userId="f2de95da-44e2-464c-9b0b-c1e0e2c1c431" providerId="ADAL" clId="{55438714-FA21-1F44-9C8F-EED1DC5C619B}" dt="2024-04-08T13:56:09.075" v="4165" actId="1038"/>
          <ac:picMkLst>
            <pc:docMk/>
            <pc:sldMk cId="1455045919" sldId="2089"/>
            <ac:picMk id="95238" creationId="{7AC38834-DB6B-52D1-B974-70CFCA002A93}"/>
          </ac:picMkLst>
        </pc:picChg>
        <pc:picChg chg="mod">
          <ac:chgData name="Harshraj Vijaysinh Jadeja" userId="f2de95da-44e2-464c-9b0b-c1e0e2c1c431" providerId="ADAL" clId="{55438714-FA21-1F44-9C8F-EED1DC5C619B}" dt="2024-04-08T13:56:09.075" v="4165" actId="1038"/>
          <ac:picMkLst>
            <pc:docMk/>
            <pc:sldMk cId="1455045919" sldId="2089"/>
            <ac:picMk id="95240" creationId="{900BF061-9434-303A-BB61-FD354CDDEEA7}"/>
          </ac:picMkLst>
        </pc:picChg>
        <pc:picChg chg="mod">
          <ac:chgData name="Harshraj Vijaysinh Jadeja" userId="f2de95da-44e2-464c-9b0b-c1e0e2c1c431" providerId="ADAL" clId="{55438714-FA21-1F44-9C8F-EED1DC5C619B}" dt="2024-04-08T13:56:09.075" v="4165" actId="1038"/>
          <ac:picMkLst>
            <pc:docMk/>
            <pc:sldMk cId="1455045919" sldId="2089"/>
            <ac:picMk id="95242" creationId="{E71EC515-764A-4835-C96C-1D094C59F0C6}"/>
          </ac:picMkLst>
        </pc:picChg>
        <pc:cxnChg chg="mod">
          <ac:chgData name="Harshraj Vijaysinh Jadeja" userId="f2de95da-44e2-464c-9b0b-c1e0e2c1c431" providerId="ADAL" clId="{55438714-FA21-1F44-9C8F-EED1DC5C619B}" dt="2024-04-08T13:55:41.085" v="4136"/>
          <ac:cxnSpMkLst>
            <pc:docMk/>
            <pc:sldMk cId="1455045919" sldId="2089"/>
            <ac:cxnSpMk id="13" creationId="{4AFCED12-2377-C947-C1FB-FA7868CBEC17}"/>
          </ac:cxnSpMkLst>
        </pc:cxnChg>
      </pc:sldChg>
    </pc:docChg>
  </pc:docChgLst>
  <pc:docChgLst>
    <pc:chgData name="Abhishek Krovvidi" userId="3d9bc027-747d-42c0-8f1e-cac311aa1946" providerId="ADAL" clId="{83C56AA7-5CF3-7148-B37E-C0593D80FBC7}"/>
    <pc:docChg chg="undo custSel addSld delSld modSld modSection">
      <pc:chgData name="Abhishek Krovvidi" userId="3d9bc027-747d-42c0-8f1e-cac311aa1946" providerId="ADAL" clId="{83C56AA7-5CF3-7148-B37E-C0593D80FBC7}" dt="2024-04-08T15:24:24.947" v="2489" actId="20577"/>
      <pc:docMkLst>
        <pc:docMk/>
      </pc:docMkLst>
      <pc:sldChg chg="add modTransition modNotesTx">
        <pc:chgData name="Abhishek Krovvidi" userId="3d9bc027-747d-42c0-8f1e-cac311aa1946" providerId="ADAL" clId="{83C56AA7-5CF3-7148-B37E-C0593D80FBC7}" dt="2024-04-08T15:24:24.947" v="2489" actId="20577"/>
        <pc:sldMkLst>
          <pc:docMk/>
          <pc:sldMk cId="95992585" sldId="257"/>
        </pc:sldMkLst>
      </pc:sldChg>
      <pc:sldChg chg="modTransition">
        <pc:chgData name="Abhishek Krovvidi" userId="3d9bc027-747d-42c0-8f1e-cac311aa1946" providerId="ADAL" clId="{83C56AA7-5CF3-7148-B37E-C0593D80FBC7}" dt="2024-04-08T15:00:43.372" v="1410"/>
        <pc:sldMkLst>
          <pc:docMk/>
          <pc:sldMk cId="846278849" sldId="531"/>
        </pc:sldMkLst>
      </pc:sldChg>
      <pc:sldChg chg="modTransition">
        <pc:chgData name="Abhishek Krovvidi" userId="3d9bc027-747d-42c0-8f1e-cac311aa1946" providerId="ADAL" clId="{83C56AA7-5CF3-7148-B37E-C0593D80FBC7}" dt="2024-04-08T15:00:43.372" v="1410"/>
        <pc:sldMkLst>
          <pc:docMk/>
          <pc:sldMk cId="559707056" sldId="549"/>
        </pc:sldMkLst>
      </pc:sldChg>
      <pc:sldChg chg="modTransition">
        <pc:chgData name="Abhishek Krovvidi" userId="3d9bc027-747d-42c0-8f1e-cac311aa1946" providerId="ADAL" clId="{83C56AA7-5CF3-7148-B37E-C0593D80FBC7}" dt="2024-04-08T15:00:43.372" v="1410"/>
        <pc:sldMkLst>
          <pc:docMk/>
          <pc:sldMk cId="3049921637" sldId="1920"/>
        </pc:sldMkLst>
      </pc:sldChg>
      <pc:sldChg chg="modTransition">
        <pc:chgData name="Abhishek Krovvidi" userId="3d9bc027-747d-42c0-8f1e-cac311aa1946" providerId="ADAL" clId="{83C56AA7-5CF3-7148-B37E-C0593D80FBC7}" dt="2024-04-08T15:00:43.372" v="1410"/>
        <pc:sldMkLst>
          <pc:docMk/>
          <pc:sldMk cId="3195636353" sldId="1927"/>
        </pc:sldMkLst>
      </pc:sldChg>
      <pc:sldChg chg="addSp delSp modSp modTransition modAnim modNotesTx">
        <pc:chgData name="Abhishek Krovvidi" userId="3d9bc027-747d-42c0-8f1e-cac311aa1946" providerId="ADAL" clId="{83C56AA7-5CF3-7148-B37E-C0593D80FBC7}" dt="2024-04-08T15:09:27.955" v="1416"/>
        <pc:sldMkLst>
          <pc:docMk/>
          <pc:sldMk cId="3653818554" sldId="1953"/>
        </pc:sldMkLst>
        <pc:picChg chg="add del mod">
          <ac:chgData name="Abhishek Krovvidi" userId="3d9bc027-747d-42c0-8f1e-cac311aa1946" providerId="ADAL" clId="{83C56AA7-5CF3-7148-B37E-C0593D80FBC7}" dt="2024-04-08T15:08:06.661" v="1413"/>
          <ac:picMkLst>
            <pc:docMk/>
            <pc:sldMk cId="3653818554" sldId="1953"/>
            <ac:picMk id="4" creationId="{A1483B06-E351-699D-152C-DD36FC8FF07B}"/>
          </ac:picMkLst>
        </pc:picChg>
        <pc:picChg chg="add mod">
          <ac:chgData name="Abhishek Krovvidi" userId="3d9bc027-747d-42c0-8f1e-cac311aa1946" providerId="ADAL" clId="{83C56AA7-5CF3-7148-B37E-C0593D80FBC7}" dt="2024-04-08T15:09:27.955" v="1416"/>
          <ac:picMkLst>
            <pc:docMk/>
            <pc:sldMk cId="3653818554" sldId="1953"/>
            <ac:picMk id="8" creationId="{8C619BAB-6F48-DDF8-296D-5D7DD31B6FA2}"/>
          </ac:picMkLst>
        </pc:picChg>
      </pc:sldChg>
      <pc:sldChg chg="addSp delSp modSp modTransition modAnim modNotesTx">
        <pc:chgData name="Abhishek Krovvidi" userId="3d9bc027-747d-42c0-8f1e-cac311aa1946" providerId="ADAL" clId="{83C56AA7-5CF3-7148-B37E-C0593D80FBC7}" dt="2024-04-08T15:09:27.955" v="1416"/>
        <pc:sldMkLst>
          <pc:docMk/>
          <pc:sldMk cId="2611723419" sldId="1954"/>
        </pc:sldMkLst>
        <pc:picChg chg="add del mod">
          <ac:chgData name="Abhishek Krovvidi" userId="3d9bc027-747d-42c0-8f1e-cac311aa1946" providerId="ADAL" clId="{83C56AA7-5CF3-7148-B37E-C0593D80FBC7}" dt="2024-04-08T15:08:09.093" v="1414"/>
          <ac:picMkLst>
            <pc:docMk/>
            <pc:sldMk cId="2611723419" sldId="1954"/>
            <ac:picMk id="6" creationId="{912BBA54-8720-5BFC-D5ED-61116975FE55}"/>
          </ac:picMkLst>
        </pc:picChg>
        <pc:picChg chg="add mod">
          <ac:chgData name="Abhishek Krovvidi" userId="3d9bc027-747d-42c0-8f1e-cac311aa1946" providerId="ADAL" clId="{83C56AA7-5CF3-7148-B37E-C0593D80FBC7}" dt="2024-04-08T15:09:27.955" v="1416"/>
          <ac:picMkLst>
            <pc:docMk/>
            <pc:sldMk cId="2611723419" sldId="1954"/>
            <ac:picMk id="12" creationId="{119D2CEA-CE85-410B-E31E-64D19E1768E6}"/>
          </ac:picMkLst>
        </pc:picChg>
      </pc:sldChg>
      <pc:sldChg chg="addSp delSp modSp modTransition modAnim modNotesTx">
        <pc:chgData name="Abhishek Krovvidi" userId="3d9bc027-747d-42c0-8f1e-cac311aa1946" providerId="ADAL" clId="{83C56AA7-5CF3-7148-B37E-C0593D80FBC7}" dt="2024-04-08T15:11:00.326" v="1420"/>
        <pc:sldMkLst>
          <pc:docMk/>
          <pc:sldMk cId="299472836" sldId="1955"/>
        </pc:sldMkLst>
        <pc:picChg chg="add del mod">
          <ac:chgData name="Abhishek Krovvidi" userId="3d9bc027-747d-42c0-8f1e-cac311aa1946" providerId="ADAL" clId="{83C56AA7-5CF3-7148-B37E-C0593D80FBC7}" dt="2024-04-08T15:08:11.845" v="1415"/>
          <ac:picMkLst>
            <pc:docMk/>
            <pc:sldMk cId="299472836" sldId="1955"/>
            <ac:picMk id="17" creationId="{30431187-10B2-2465-1C67-598C782794D2}"/>
          </ac:picMkLst>
        </pc:picChg>
        <pc:picChg chg="add mod">
          <ac:chgData name="Abhishek Krovvidi" userId="3d9bc027-747d-42c0-8f1e-cac311aa1946" providerId="ADAL" clId="{83C56AA7-5CF3-7148-B37E-C0593D80FBC7}" dt="2024-04-08T15:11:00.326" v="1420"/>
          <ac:picMkLst>
            <pc:docMk/>
            <pc:sldMk cId="299472836" sldId="1955"/>
            <ac:picMk id="25" creationId="{A3343D5D-784A-8D6F-E8DC-E55F23A10C70}"/>
          </ac:picMkLst>
        </pc:picChg>
      </pc:sldChg>
      <pc:sldChg chg="addSp delSp modSp modTransition modAnim modNotesTx">
        <pc:chgData name="Abhishek Krovvidi" userId="3d9bc027-747d-42c0-8f1e-cac311aa1946" providerId="ADAL" clId="{83C56AA7-5CF3-7148-B37E-C0593D80FBC7}" dt="2024-04-08T15:11:00.326" v="1420"/>
        <pc:sldMkLst>
          <pc:docMk/>
          <pc:sldMk cId="3463086508" sldId="1956"/>
        </pc:sldMkLst>
        <pc:picChg chg="add del mod">
          <ac:chgData name="Abhishek Krovvidi" userId="3d9bc027-747d-42c0-8f1e-cac311aa1946" providerId="ADAL" clId="{83C56AA7-5CF3-7148-B37E-C0593D80FBC7}" dt="2024-04-08T15:10:02.917" v="1419"/>
          <ac:picMkLst>
            <pc:docMk/>
            <pc:sldMk cId="3463086508" sldId="1956"/>
            <ac:picMk id="9" creationId="{4EF59927-E73C-8D58-EC68-9009D837ED72}"/>
          </ac:picMkLst>
        </pc:picChg>
        <pc:picChg chg="add mod">
          <ac:chgData name="Abhishek Krovvidi" userId="3d9bc027-747d-42c0-8f1e-cac311aa1946" providerId="ADAL" clId="{83C56AA7-5CF3-7148-B37E-C0593D80FBC7}" dt="2024-04-08T15:11:00.326" v="1420"/>
          <ac:picMkLst>
            <pc:docMk/>
            <pc:sldMk cId="3463086508" sldId="1956"/>
            <ac:picMk id="14" creationId="{7EF50C2A-DD85-42C3-B744-E6FC4962B104}"/>
          </ac:picMkLst>
        </pc:picChg>
      </pc:sldChg>
      <pc:sldChg chg="addSp delSp modSp modTransition modAnim modNotesTx">
        <pc:chgData name="Abhishek Krovvidi" userId="3d9bc027-747d-42c0-8f1e-cac311aa1946" providerId="ADAL" clId="{83C56AA7-5CF3-7148-B37E-C0593D80FBC7}" dt="2024-04-08T15:14:10.950" v="1763"/>
        <pc:sldMkLst>
          <pc:docMk/>
          <pc:sldMk cId="461563743" sldId="1957"/>
        </pc:sldMkLst>
        <pc:picChg chg="add del mod">
          <ac:chgData name="Abhishek Krovvidi" userId="3d9bc027-747d-42c0-8f1e-cac311aa1946" providerId="ADAL" clId="{83C56AA7-5CF3-7148-B37E-C0593D80FBC7}" dt="2024-04-08T15:09:35.233" v="1417"/>
          <ac:picMkLst>
            <pc:docMk/>
            <pc:sldMk cId="461563743" sldId="1957"/>
            <ac:picMk id="15" creationId="{1BFD73FD-BD17-7ABD-63D0-9DB348BAF24E}"/>
          </ac:picMkLst>
        </pc:picChg>
        <pc:picChg chg="add del mod">
          <ac:chgData name="Abhishek Krovvidi" userId="3d9bc027-747d-42c0-8f1e-cac311aa1946" providerId="ADAL" clId="{83C56AA7-5CF3-7148-B37E-C0593D80FBC7}" dt="2024-04-08T15:11:10.364" v="1421"/>
          <ac:picMkLst>
            <pc:docMk/>
            <pc:sldMk cId="461563743" sldId="1957"/>
            <ac:picMk id="17" creationId="{93894796-3A83-4A00-7EE3-669872BC99C0}"/>
          </ac:picMkLst>
        </pc:picChg>
        <pc:picChg chg="add mod">
          <ac:chgData name="Abhishek Krovvidi" userId="3d9bc027-747d-42c0-8f1e-cac311aa1946" providerId="ADAL" clId="{83C56AA7-5CF3-7148-B37E-C0593D80FBC7}" dt="2024-04-08T15:14:10.950" v="1763"/>
          <ac:picMkLst>
            <pc:docMk/>
            <pc:sldMk cId="461563743" sldId="1957"/>
            <ac:picMk id="22" creationId="{EADF06C3-CFD4-2757-507C-03445A7DAAF7}"/>
          </ac:picMkLst>
        </pc:picChg>
      </pc:sldChg>
      <pc:sldChg chg="delSp modSp mod modTransition modAnim">
        <pc:chgData name="Abhishek Krovvidi" userId="3d9bc027-747d-42c0-8f1e-cac311aa1946" providerId="ADAL" clId="{83C56AA7-5CF3-7148-B37E-C0593D80FBC7}" dt="2024-04-08T15:00:43.372" v="1410"/>
        <pc:sldMkLst>
          <pc:docMk/>
          <pc:sldMk cId="2130947305" sldId="1958"/>
        </pc:sldMkLst>
        <pc:spChg chg="mod">
          <ac:chgData name="Abhishek Krovvidi" userId="3d9bc027-747d-42c0-8f1e-cac311aa1946" providerId="ADAL" clId="{83C56AA7-5CF3-7148-B37E-C0593D80FBC7}" dt="2024-04-08T10:49:44.828" v="466" actId="20577"/>
          <ac:spMkLst>
            <pc:docMk/>
            <pc:sldMk cId="2130947305" sldId="1958"/>
            <ac:spMk id="2057" creationId="{F72F932D-A63A-FB4A-692F-AAB343DC91E2}"/>
          </ac:spMkLst>
        </pc:spChg>
        <pc:spChg chg="mod">
          <ac:chgData name="Abhishek Krovvidi" userId="3d9bc027-747d-42c0-8f1e-cac311aa1946" providerId="ADAL" clId="{83C56AA7-5CF3-7148-B37E-C0593D80FBC7}" dt="2024-04-08T10:50:31.333" v="518" actId="20577"/>
          <ac:spMkLst>
            <pc:docMk/>
            <pc:sldMk cId="2130947305" sldId="1958"/>
            <ac:spMk id="2058" creationId="{06B8870A-BAE6-5E98-BCE4-CD95D7A6A348}"/>
          </ac:spMkLst>
        </pc:spChg>
        <pc:spChg chg="mod">
          <ac:chgData name="Abhishek Krovvidi" userId="3d9bc027-747d-42c0-8f1e-cac311aa1946" providerId="ADAL" clId="{83C56AA7-5CF3-7148-B37E-C0593D80FBC7}" dt="2024-04-08T10:51:03.924" v="626" actId="20577"/>
          <ac:spMkLst>
            <pc:docMk/>
            <pc:sldMk cId="2130947305" sldId="1958"/>
            <ac:spMk id="2059" creationId="{338AAB35-C393-DC3D-9F32-EAE3C8F8CF0A}"/>
          </ac:spMkLst>
        </pc:spChg>
        <pc:spChg chg="mod">
          <ac:chgData name="Abhishek Krovvidi" userId="3d9bc027-747d-42c0-8f1e-cac311aa1946" providerId="ADAL" clId="{83C56AA7-5CF3-7148-B37E-C0593D80FBC7}" dt="2024-04-08T10:52:03.623" v="759" actId="20577"/>
          <ac:spMkLst>
            <pc:docMk/>
            <pc:sldMk cId="2130947305" sldId="1958"/>
            <ac:spMk id="2060" creationId="{F9CC54C3-66E3-C26D-7385-A4B53BB3C452}"/>
          </ac:spMkLst>
        </pc:spChg>
        <pc:spChg chg="mod">
          <ac:chgData name="Abhishek Krovvidi" userId="3d9bc027-747d-42c0-8f1e-cac311aa1946" providerId="ADAL" clId="{83C56AA7-5CF3-7148-B37E-C0593D80FBC7}" dt="2024-04-08T10:51:25.960" v="703" actId="20577"/>
          <ac:spMkLst>
            <pc:docMk/>
            <pc:sldMk cId="2130947305" sldId="1958"/>
            <ac:spMk id="2061" creationId="{A65AE744-620E-8C76-C36F-E0E285C06390}"/>
          </ac:spMkLst>
        </pc:spChg>
        <pc:picChg chg="del">
          <ac:chgData name="Abhishek Krovvidi" userId="3d9bc027-747d-42c0-8f1e-cac311aa1946" providerId="ADAL" clId="{83C56AA7-5CF3-7148-B37E-C0593D80FBC7}" dt="2024-04-08T14:54:56.283" v="1407"/>
          <ac:picMkLst>
            <pc:docMk/>
            <pc:sldMk cId="2130947305" sldId="1958"/>
            <ac:picMk id="38" creationId="{8D798B4E-2525-42F5-0DC1-413C69386835}"/>
          </ac:picMkLst>
        </pc:picChg>
      </pc:sldChg>
      <pc:sldChg chg="delSp modSp mod modTransition modAnim">
        <pc:chgData name="Abhishek Krovvidi" userId="3d9bc027-747d-42c0-8f1e-cac311aa1946" providerId="ADAL" clId="{83C56AA7-5CF3-7148-B37E-C0593D80FBC7}" dt="2024-04-08T15:00:43.372" v="1410"/>
        <pc:sldMkLst>
          <pc:docMk/>
          <pc:sldMk cId="2862514850" sldId="1959"/>
        </pc:sldMkLst>
        <pc:spChg chg="mod">
          <ac:chgData name="Abhishek Krovvidi" userId="3d9bc027-747d-42c0-8f1e-cac311aa1946" providerId="ADAL" clId="{83C56AA7-5CF3-7148-B37E-C0593D80FBC7}" dt="2024-04-08T10:52:44.142" v="886" actId="20577"/>
          <ac:spMkLst>
            <pc:docMk/>
            <pc:sldMk cId="2862514850" sldId="1959"/>
            <ac:spMk id="61" creationId="{5AC87763-0CA2-20CB-5034-BAE7E6BDAF08}"/>
          </ac:spMkLst>
        </pc:spChg>
        <pc:spChg chg="mod">
          <ac:chgData name="Abhishek Krovvidi" userId="3d9bc027-747d-42c0-8f1e-cac311aa1946" providerId="ADAL" clId="{83C56AA7-5CF3-7148-B37E-C0593D80FBC7}" dt="2024-04-08T10:53:39.401" v="1011" actId="20577"/>
          <ac:spMkLst>
            <pc:docMk/>
            <pc:sldMk cId="2862514850" sldId="1959"/>
            <ac:spMk id="62" creationId="{97D1380E-CC36-91EA-435E-12F628510CB6}"/>
          </ac:spMkLst>
        </pc:spChg>
        <pc:spChg chg="mod">
          <ac:chgData name="Abhishek Krovvidi" userId="3d9bc027-747d-42c0-8f1e-cac311aa1946" providerId="ADAL" clId="{83C56AA7-5CF3-7148-B37E-C0593D80FBC7}" dt="2024-04-08T10:54:21.292" v="1085" actId="20577"/>
          <ac:spMkLst>
            <pc:docMk/>
            <pc:sldMk cId="2862514850" sldId="1959"/>
            <ac:spMk id="63" creationId="{60409E05-F635-0B44-005D-3C032140509B}"/>
          </ac:spMkLst>
        </pc:spChg>
        <pc:spChg chg="mod">
          <ac:chgData name="Abhishek Krovvidi" userId="3d9bc027-747d-42c0-8f1e-cac311aa1946" providerId="ADAL" clId="{83C56AA7-5CF3-7148-B37E-C0593D80FBC7}" dt="2024-04-08T10:55:28.724" v="1312" actId="20577"/>
          <ac:spMkLst>
            <pc:docMk/>
            <pc:sldMk cId="2862514850" sldId="1959"/>
            <ac:spMk id="2048" creationId="{B95A44BF-AADC-3C2C-6AE7-9BBA7D7274AE}"/>
          </ac:spMkLst>
        </pc:spChg>
        <pc:spChg chg="mod">
          <ac:chgData name="Abhishek Krovvidi" userId="3d9bc027-747d-42c0-8f1e-cac311aa1946" providerId="ADAL" clId="{83C56AA7-5CF3-7148-B37E-C0593D80FBC7}" dt="2024-04-08T10:54:57.328" v="1207" actId="20577"/>
          <ac:spMkLst>
            <pc:docMk/>
            <pc:sldMk cId="2862514850" sldId="1959"/>
            <ac:spMk id="2049" creationId="{0DBD00C6-0097-2CB6-EACA-14F683F816D8}"/>
          </ac:spMkLst>
        </pc:spChg>
        <pc:picChg chg="del">
          <ac:chgData name="Abhishek Krovvidi" userId="3d9bc027-747d-42c0-8f1e-cac311aa1946" providerId="ADAL" clId="{83C56AA7-5CF3-7148-B37E-C0593D80FBC7}" dt="2024-04-08T15:00:43.372" v="1410"/>
          <ac:picMkLst>
            <pc:docMk/>
            <pc:sldMk cId="2862514850" sldId="1959"/>
            <ac:picMk id="30" creationId="{85609D59-32FC-7139-1DDC-7A4B15488D00}"/>
          </ac:picMkLst>
        </pc:picChg>
      </pc:sldChg>
      <pc:sldChg chg="modSp mod modTransition">
        <pc:chgData name="Abhishek Krovvidi" userId="3d9bc027-747d-42c0-8f1e-cac311aa1946" providerId="ADAL" clId="{83C56AA7-5CF3-7148-B37E-C0593D80FBC7}" dt="2024-04-08T15:00:43.372" v="1410"/>
        <pc:sldMkLst>
          <pc:docMk/>
          <pc:sldMk cId="3475465874" sldId="1960"/>
        </pc:sldMkLst>
        <pc:spChg chg="mod">
          <ac:chgData name="Abhishek Krovvidi" userId="3d9bc027-747d-42c0-8f1e-cac311aa1946" providerId="ADAL" clId="{83C56AA7-5CF3-7148-B37E-C0593D80FBC7}" dt="2024-04-08T13:08:03.487" v="1383" actId="20577"/>
          <ac:spMkLst>
            <pc:docMk/>
            <pc:sldMk cId="3475465874" sldId="1960"/>
            <ac:spMk id="27" creationId="{60C5AD00-1DED-B24B-0D82-47EA28C0E603}"/>
          </ac:spMkLst>
        </pc:spChg>
      </pc:sldChg>
      <pc:sldChg chg="delSp modTransition modAnim">
        <pc:chgData name="Abhishek Krovvidi" userId="3d9bc027-747d-42c0-8f1e-cac311aa1946" providerId="ADAL" clId="{83C56AA7-5CF3-7148-B37E-C0593D80FBC7}" dt="2024-04-08T15:00:43.372" v="1410"/>
        <pc:sldMkLst>
          <pc:docMk/>
          <pc:sldMk cId="156501259" sldId="1965"/>
        </pc:sldMkLst>
        <pc:picChg chg="del">
          <ac:chgData name="Abhishek Krovvidi" userId="3d9bc027-747d-42c0-8f1e-cac311aa1946" providerId="ADAL" clId="{83C56AA7-5CF3-7148-B37E-C0593D80FBC7}" dt="2024-04-08T14:54:56.283" v="1407"/>
          <ac:picMkLst>
            <pc:docMk/>
            <pc:sldMk cId="156501259" sldId="1965"/>
            <ac:picMk id="34" creationId="{C64BE60E-4A37-D006-3A44-01FE78700217}"/>
          </ac:picMkLst>
        </pc:picChg>
      </pc:sldChg>
      <pc:sldChg chg="delSp modTransition modAnim">
        <pc:chgData name="Abhishek Krovvidi" userId="3d9bc027-747d-42c0-8f1e-cac311aa1946" providerId="ADAL" clId="{83C56AA7-5CF3-7148-B37E-C0593D80FBC7}" dt="2024-04-08T15:00:43.372" v="1410"/>
        <pc:sldMkLst>
          <pc:docMk/>
          <pc:sldMk cId="3307880260" sldId="1974"/>
        </pc:sldMkLst>
        <pc:picChg chg="del">
          <ac:chgData name="Abhishek Krovvidi" userId="3d9bc027-747d-42c0-8f1e-cac311aa1946" providerId="ADAL" clId="{83C56AA7-5CF3-7148-B37E-C0593D80FBC7}" dt="2024-04-08T14:54:56.283" v="1407"/>
          <ac:picMkLst>
            <pc:docMk/>
            <pc:sldMk cId="3307880260" sldId="1974"/>
            <ac:picMk id="46" creationId="{35C6144C-976D-5B7F-B82C-8C55E2CDC8CD}"/>
          </ac:picMkLst>
        </pc:picChg>
      </pc:sldChg>
      <pc:sldChg chg="modTransition">
        <pc:chgData name="Abhishek Krovvidi" userId="3d9bc027-747d-42c0-8f1e-cac311aa1946" providerId="ADAL" clId="{83C56AA7-5CF3-7148-B37E-C0593D80FBC7}" dt="2024-04-08T15:00:43.372" v="1410"/>
        <pc:sldMkLst>
          <pc:docMk/>
          <pc:sldMk cId="2562704586" sldId="1975"/>
        </pc:sldMkLst>
      </pc:sldChg>
      <pc:sldChg chg="modTransition">
        <pc:chgData name="Abhishek Krovvidi" userId="3d9bc027-747d-42c0-8f1e-cac311aa1946" providerId="ADAL" clId="{83C56AA7-5CF3-7148-B37E-C0593D80FBC7}" dt="2024-04-08T15:00:43.372" v="1410"/>
        <pc:sldMkLst>
          <pc:docMk/>
          <pc:sldMk cId="5540634" sldId="1977"/>
        </pc:sldMkLst>
      </pc:sldChg>
      <pc:sldChg chg="modTransition">
        <pc:chgData name="Abhishek Krovvidi" userId="3d9bc027-747d-42c0-8f1e-cac311aa1946" providerId="ADAL" clId="{83C56AA7-5CF3-7148-B37E-C0593D80FBC7}" dt="2024-04-08T15:00:43.372" v="1410"/>
        <pc:sldMkLst>
          <pc:docMk/>
          <pc:sldMk cId="3887762929" sldId="1978"/>
        </pc:sldMkLst>
      </pc:sldChg>
      <pc:sldChg chg="addSp modSp mod modTransition modNotesTx">
        <pc:chgData name="Abhishek Krovvidi" userId="3d9bc027-747d-42c0-8f1e-cac311aa1946" providerId="ADAL" clId="{83C56AA7-5CF3-7148-B37E-C0593D80FBC7}" dt="2024-04-08T15:14:10.950" v="1763"/>
        <pc:sldMkLst>
          <pc:docMk/>
          <pc:sldMk cId="1519868853" sldId="1979"/>
        </pc:sldMkLst>
        <pc:spChg chg="mod">
          <ac:chgData name="Abhishek Krovvidi" userId="3d9bc027-747d-42c0-8f1e-cac311aa1946" providerId="ADAL" clId="{83C56AA7-5CF3-7148-B37E-C0593D80FBC7}" dt="2024-04-08T14:41:56.332" v="1392" actId="20577"/>
          <ac:spMkLst>
            <pc:docMk/>
            <pc:sldMk cId="1519868853" sldId="1979"/>
            <ac:spMk id="20" creationId="{2D2C4762-9B11-277C-A650-77FC024771DD}"/>
          </ac:spMkLst>
        </pc:spChg>
        <pc:picChg chg="add mod">
          <ac:chgData name="Abhishek Krovvidi" userId="3d9bc027-747d-42c0-8f1e-cac311aa1946" providerId="ADAL" clId="{83C56AA7-5CF3-7148-B37E-C0593D80FBC7}" dt="2024-04-08T15:14:10.950" v="1763"/>
          <ac:picMkLst>
            <pc:docMk/>
            <pc:sldMk cId="1519868853" sldId="1979"/>
            <ac:picMk id="3" creationId="{91D64053-4B84-CDB2-DCE0-58A0DFC6E7F4}"/>
          </ac:picMkLst>
        </pc:picChg>
      </pc:sldChg>
      <pc:sldChg chg="addSp modSp mod modTransition modNotes modNotesTx">
        <pc:chgData name="Abhishek Krovvidi" userId="3d9bc027-747d-42c0-8f1e-cac311aa1946" providerId="ADAL" clId="{83C56AA7-5CF3-7148-B37E-C0593D80FBC7}" dt="2024-04-08T15:14:10.950" v="1763"/>
        <pc:sldMkLst>
          <pc:docMk/>
          <pc:sldMk cId="2121022647" sldId="1980"/>
        </pc:sldMkLst>
        <pc:spChg chg="mod">
          <ac:chgData name="Abhishek Krovvidi" userId="3d9bc027-747d-42c0-8f1e-cac311aa1946" providerId="ADAL" clId="{83C56AA7-5CF3-7148-B37E-C0593D80FBC7}" dt="2024-04-08T12:51:40.203" v="1377" actId="1036"/>
          <ac:spMkLst>
            <pc:docMk/>
            <pc:sldMk cId="2121022647" sldId="1980"/>
            <ac:spMk id="5" creationId="{BFC6C739-D506-30A5-36EE-8C824045740C}"/>
          </ac:spMkLst>
        </pc:spChg>
        <pc:picChg chg="add mod">
          <ac:chgData name="Abhishek Krovvidi" userId="3d9bc027-747d-42c0-8f1e-cac311aa1946" providerId="ADAL" clId="{83C56AA7-5CF3-7148-B37E-C0593D80FBC7}" dt="2024-04-08T12:51:24.188" v="1367" actId="1076"/>
          <ac:picMkLst>
            <pc:docMk/>
            <pc:sldMk cId="2121022647" sldId="1980"/>
            <ac:picMk id="6" creationId="{FEF5E940-DA09-3F5D-12EA-685C9DC26B7D}"/>
          </ac:picMkLst>
        </pc:picChg>
        <pc:picChg chg="add mod">
          <ac:chgData name="Abhishek Krovvidi" userId="3d9bc027-747d-42c0-8f1e-cac311aa1946" providerId="ADAL" clId="{83C56AA7-5CF3-7148-B37E-C0593D80FBC7}" dt="2024-04-08T15:14:10.950" v="1763"/>
          <ac:picMkLst>
            <pc:docMk/>
            <pc:sldMk cId="2121022647" sldId="1980"/>
            <ac:picMk id="8" creationId="{E33D7D82-0AA6-D18D-A766-C38FE5FE97B3}"/>
          </ac:picMkLst>
        </pc:picChg>
      </pc:sldChg>
      <pc:sldChg chg="addSp delSp modSp mod">
        <pc:chgData name="Abhishek Krovvidi" userId="3d9bc027-747d-42c0-8f1e-cac311aa1946" providerId="ADAL" clId="{83C56AA7-5CF3-7148-B37E-C0593D80FBC7}" dt="2024-04-08T12:50:32.131" v="1362" actId="1037"/>
        <pc:sldMkLst>
          <pc:docMk/>
          <pc:sldMk cId="4210525334" sldId="1983"/>
        </pc:sldMkLst>
        <pc:spChg chg="mod">
          <ac:chgData name="Abhishek Krovvidi" userId="3d9bc027-747d-42c0-8f1e-cac311aa1946" providerId="ADAL" clId="{83C56AA7-5CF3-7148-B37E-C0593D80FBC7}" dt="2024-04-08T12:48:14.442" v="1318" actId="1076"/>
          <ac:spMkLst>
            <pc:docMk/>
            <pc:sldMk cId="4210525334" sldId="1983"/>
            <ac:spMk id="2" creationId="{371AF01E-6AD5-2B5C-7BFA-9E318D8E3926}"/>
          </ac:spMkLst>
        </pc:spChg>
        <pc:spChg chg="mod">
          <ac:chgData name="Abhishek Krovvidi" userId="3d9bc027-747d-42c0-8f1e-cac311aa1946" providerId="ADAL" clId="{83C56AA7-5CF3-7148-B37E-C0593D80FBC7}" dt="2024-04-08T12:48:08.944" v="1317" actId="1076"/>
          <ac:spMkLst>
            <pc:docMk/>
            <pc:sldMk cId="4210525334" sldId="1983"/>
            <ac:spMk id="3" creationId="{D8313719-F40F-CB4E-3D36-8E137FC69730}"/>
          </ac:spMkLst>
        </pc:spChg>
        <pc:spChg chg="add del mod">
          <ac:chgData name="Abhishek Krovvidi" userId="3d9bc027-747d-42c0-8f1e-cac311aa1946" providerId="ADAL" clId="{83C56AA7-5CF3-7148-B37E-C0593D80FBC7}" dt="2024-04-08T12:48:30.173" v="1322" actId="478"/>
          <ac:spMkLst>
            <pc:docMk/>
            <pc:sldMk cId="4210525334" sldId="1983"/>
            <ac:spMk id="4" creationId="{0F6EC9A8-D914-A253-9A60-4CEBDCBBC03C}"/>
          </ac:spMkLst>
        </pc:spChg>
        <pc:spChg chg="add del mod">
          <ac:chgData name="Abhishek Krovvidi" userId="3d9bc027-747d-42c0-8f1e-cac311aa1946" providerId="ADAL" clId="{83C56AA7-5CF3-7148-B37E-C0593D80FBC7}" dt="2024-04-08T12:49:51.531" v="1336"/>
          <ac:spMkLst>
            <pc:docMk/>
            <pc:sldMk cId="4210525334" sldId="1983"/>
            <ac:spMk id="5" creationId="{6C54D57E-6995-5AF0-0F08-861C70E9E248}"/>
          </ac:spMkLst>
        </pc:spChg>
        <pc:spChg chg="add mod">
          <ac:chgData name="Abhishek Krovvidi" userId="3d9bc027-747d-42c0-8f1e-cac311aa1946" providerId="ADAL" clId="{83C56AA7-5CF3-7148-B37E-C0593D80FBC7}" dt="2024-04-08T12:49:47.942" v="1334" actId="20577"/>
          <ac:spMkLst>
            <pc:docMk/>
            <pc:sldMk cId="4210525334" sldId="1983"/>
            <ac:spMk id="6" creationId="{CA96BB77-499E-F6BC-C457-96BDB4B50D47}"/>
          </ac:spMkLst>
        </pc:spChg>
        <pc:spChg chg="mod">
          <ac:chgData name="Abhishek Krovvidi" userId="3d9bc027-747d-42c0-8f1e-cac311aa1946" providerId="ADAL" clId="{83C56AA7-5CF3-7148-B37E-C0593D80FBC7}" dt="2024-04-08T12:50:05.122" v="1337" actId="1076"/>
          <ac:spMkLst>
            <pc:docMk/>
            <pc:sldMk cId="4210525334" sldId="1983"/>
            <ac:spMk id="30" creationId="{D73CE5C9-8BF4-ADF3-4D08-C9BFB5D7DB93}"/>
          </ac:spMkLst>
        </pc:spChg>
        <pc:spChg chg="mod">
          <ac:chgData name="Abhishek Krovvidi" userId="3d9bc027-747d-42c0-8f1e-cac311aa1946" providerId="ADAL" clId="{83C56AA7-5CF3-7148-B37E-C0593D80FBC7}" dt="2024-04-08T12:50:32.131" v="1362" actId="1037"/>
          <ac:spMkLst>
            <pc:docMk/>
            <pc:sldMk cId="4210525334" sldId="1983"/>
            <ac:spMk id="32" creationId="{D45C0CCF-5FB2-DE63-E909-247F9F021E8A}"/>
          </ac:spMkLst>
        </pc:spChg>
        <pc:spChg chg="mod">
          <ac:chgData name="Abhishek Krovvidi" userId="3d9bc027-747d-42c0-8f1e-cac311aa1946" providerId="ADAL" clId="{83C56AA7-5CF3-7148-B37E-C0593D80FBC7}" dt="2024-04-08T12:50:26.837" v="1354" actId="1037"/>
          <ac:spMkLst>
            <pc:docMk/>
            <pc:sldMk cId="4210525334" sldId="1983"/>
            <ac:spMk id="34" creationId="{0AB76BAA-8DAA-4B0E-0CC4-68EDEED81633}"/>
          </ac:spMkLst>
        </pc:spChg>
      </pc:sldChg>
      <pc:sldChg chg="modTransition">
        <pc:chgData name="Abhishek Krovvidi" userId="3d9bc027-747d-42c0-8f1e-cac311aa1946" providerId="ADAL" clId="{83C56AA7-5CF3-7148-B37E-C0593D80FBC7}" dt="2024-04-08T15:00:43.372" v="1410"/>
        <pc:sldMkLst>
          <pc:docMk/>
          <pc:sldMk cId="1941530799" sldId="1990"/>
        </pc:sldMkLst>
      </pc:sldChg>
      <pc:sldChg chg="modTransition">
        <pc:chgData name="Abhishek Krovvidi" userId="3d9bc027-747d-42c0-8f1e-cac311aa1946" providerId="ADAL" clId="{83C56AA7-5CF3-7148-B37E-C0593D80FBC7}" dt="2024-04-08T15:00:43.372" v="1410"/>
        <pc:sldMkLst>
          <pc:docMk/>
          <pc:sldMk cId="3148113971" sldId="1991"/>
        </pc:sldMkLst>
      </pc:sldChg>
      <pc:sldChg chg="modTransition">
        <pc:chgData name="Abhishek Krovvidi" userId="3d9bc027-747d-42c0-8f1e-cac311aa1946" providerId="ADAL" clId="{83C56AA7-5CF3-7148-B37E-C0593D80FBC7}" dt="2024-04-08T15:00:43.372" v="1410"/>
        <pc:sldMkLst>
          <pc:docMk/>
          <pc:sldMk cId="645975458" sldId="1992"/>
        </pc:sldMkLst>
      </pc:sldChg>
      <pc:sldChg chg="modTransition">
        <pc:chgData name="Abhishek Krovvidi" userId="3d9bc027-747d-42c0-8f1e-cac311aa1946" providerId="ADAL" clId="{83C56AA7-5CF3-7148-B37E-C0593D80FBC7}" dt="2024-04-08T15:00:43.372" v="1410"/>
        <pc:sldMkLst>
          <pc:docMk/>
          <pc:sldMk cId="2202878792" sldId="1993"/>
        </pc:sldMkLst>
      </pc:sldChg>
      <pc:sldChg chg="modTransition">
        <pc:chgData name="Abhishek Krovvidi" userId="3d9bc027-747d-42c0-8f1e-cac311aa1946" providerId="ADAL" clId="{83C56AA7-5CF3-7148-B37E-C0593D80FBC7}" dt="2024-04-08T15:00:43.372" v="1410"/>
        <pc:sldMkLst>
          <pc:docMk/>
          <pc:sldMk cId="235698671" sldId="1994"/>
        </pc:sldMkLst>
      </pc:sldChg>
      <pc:sldChg chg="modTransition">
        <pc:chgData name="Abhishek Krovvidi" userId="3d9bc027-747d-42c0-8f1e-cac311aa1946" providerId="ADAL" clId="{83C56AA7-5CF3-7148-B37E-C0593D80FBC7}" dt="2024-04-08T15:00:43.372" v="1410"/>
        <pc:sldMkLst>
          <pc:docMk/>
          <pc:sldMk cId="2537671223" sldId="1995"/>
        </pc:sldMkLst>
      </pc:sldChg>
      <pc:sldChg chg="addSp modSp add del modTransition modNotesTx">
        <pc:chgData name="Abhishek Krovvidi" userId="3d9bc027-747d-42c0-8f1e-cac311aa1946" providerId="ADAL" clId="{83C56AA7-5CF3-7148-B37E-C0593D80FBC7}" dt="2024-04-08T15:14:10.950" v="1763"/>
        <pc:sldMkLst>
          <pc:docMk/>
          <pc:sldMk cId="2961753461" sldId="1996"/>
        </pc:sldMkLst>
        <pc:picChg chg="add mod">
          <ac:chgData name="Abhishek Krovvidi" userId="3d9bc027-747d-42c0-8f1e-cac311aa1946" providerId="ADAL" clId="{83C56AA7-5CF3-7148-B37E-C0593D80FBC7}" dt="2024-04-08T15:14:10.950" v="1763"/>
          <ac:picMkLst>
            <pc:docMk/>
            <pc:sldMk cId="2961753461" sldId="1996"/>
            <ac:picMk id="5" creationId="{DF828096-80A0-F143-D64A-240B33F44C73}"/>
          </ac:picMkLst>
        </pc:picChg>
      </pc:sldChg>
      <pc:sldChg chg="modTransition">
        <pc:chgData name="Abhishek Krovvidi" userId="3d9bc027-747d-42c0-8f1e-cac311aa1946" providerId="ADAL" clId="{83C56AA7-5CF3-7148-B37E-C0593D80FBC7}" dt="2024-04-08T15:00:43.372" v="1410"/>
        <pc:sldMkLst>
          <pc:docMk/>
          <pc:sldMk cId="1455045919" sldId="2089"/>
        </pc:sldMkLst>
      </pc:sldChg>
    </pc:docChg>
  </pc:docChgLst>
  <pc:docChgLst>
    <pc:chgData name="Shubhankar D Bhajekar" userId="e5b00f49-52bd-4969-a510-ff0c962d2c63" providerId="ADAL" clId="{F898F1E8-CFC0-4A8B-A3F1-5AFDD135D9F6}"/>
    <pc:docChg chg="undo custSel addSld delSld modSld sldOrd delMainMaster addSection delSection modSection">
      <pc:chgData name="Shubhankar D Bhajekar" userId="e5b00f49-52bd-4969-a510-ff0c962d2c63" providerId="ADAL" clId="{F898F1E8-CFC0-4A8B-A3F1-5AFDD135D9F6}" dt="2024-04-05T14:58:54.227" v="68"/>
      <pc:docMkLst>
        <pc:docMk/>
      </pc:docMkLst>
      <pc:sldChg chg="del">
        <pc:chgData name="Shubhankar D Bhajekar" userId="e5b00f49-52bd-4969-a510-ff0c962d2c63" providerId="ADAL" clId="{F898F1E8-CFC0-4A8B-A3F1-5AFDD135D9F6}" dt="2024-04-05T14:41:53.218" v="8" actId="18676"/>
        <pc:sldMkLst>
          <pc:docMk/>
          <pc:sldMk cId="0" sldId="261"/>
        </pc:sldMkLst>
      </pc:sldChg>
      <pc:sldChg chg="del">
        <pc:chgData name="Shubhankar D Bhajekar" userId="e5b00f49-52bd-4969-a510-ff0c962d2c63" providerId="ADAL" clId="{F898F1E8-CFC0-4A8B-A3F1-5AFDD135D9F6}" dt="2024-04-05T14:41:53.218" v="8" actId="18676"/>
        <pc:sldMkLst>
          <pc:docMk/>
          <pc:sldMk cId="0" sldId="269"/>
        </pc:sldMkLst>
      </pc:sldChg>
      <pc:sldChg chg="del">
        <pc:chgData name="Shubhankar D Bhajekar" userId="e5b00f49-52bd-4969-a510-ff0c962d2c63" providerId="ADAL" clId="{F898F1E8-CFC0-4A8B-A3F1-5AFDD135D9F6}" dt="2024-04-05T14:41:53.218" v="8" actId="18676"/>
        <pc:sldMkLst>
          <pc:docMk/>
          <pc:sldMk cId="0" sldId="287"/>
        </pc:sldMkLst>
      </pc:sldChg>
      <pc:sldChg chg="del">
        <pc:chgData name="Shubhankar D Bhajekar" userId="e5b00f49-52bd-4969-a510-ff0c962d2c63" providerId="ADAL" clId="{F898F1E8-CFC0-4A8B-A3F1-5AFDD135D9F6}" dt="2024-04-05T14:41:53.218" v="8" actId="18676"/>
        <pc:sldMkLst>
          <pc:docMk/>
          <pc:sldMk cId="0" sldId="288"/>
        </pc:sldMkLst>
      </pc:sldChg>
      <pc:sldChg chg="del">
        <pc:chgData name="Shubhankar D Bhajekar" userId="e5b00f49-52bd-4969-a510-ff0c962d2c63" providerId="ADAL" clId="{F898F1E8-CFC0-4A8B-A3F1-5AFDD135D9F6}" dt="2024-04-05T14:41:53.218" v="8" actId="18676"/>
        <pc:sldMkLst>
          <pc:docMk/>
          <pc:sldMk cId="0" sldId="289"/>
        </pc:sldMkLst>
      </pc:sldChg>
      <pc:sldChg chg="mod ord modShow">
        <pc:chgData name="Shubhankar D Bhajekar" userId="e5b00f49-52bd-4969-a510-ff0c962d2c63" providerId="ADAL" clId="{F898F1E8-CFC0-4A8B-A3F1-5AFDD135D9F6}" dt="2024-04-05T14:41:34.164" v="5"/>
        <pc:sldMkLst>
          <pc:docMk/>
          <pc:sldMk cId="2350049432" sldId="290"/>
        </pc:sldMkLst>
      </pc:sldChg>
      <pc:sldChg chg="del">
        <pc:chgData name="Shubhankar D Bhajekar" userId="e5b00f49-52bd-4969-a510-ff0c962d2c63" providerId="ADAL" clId="{F898F1E8-CFC0-4A8B-A3F1-5AFDD135D9F6}" dt="2024-04-05T14:41:53.218" v="8" actId="18676"/>
        <pc:sldMkLst>
          <pc:docMk/>
          <pc:sldMk cId="2312737345" sldId="291"/>
        </pc:sldMkLst>
      </pc:sldChg>
      <pc:sldChg chg="del">
        <pc:chgData name="Shubhankar D Bhajekar" userId="e5b00f49-52bd-4969-a510-ff0c962d2c63" providerId="ADAL" clId="{F898F1E8-CFC0-4A8B-A3F1-5AFDD135D9F6}" dt="2024-04-05T14:41:53.218" v="8" actId="18676"/>
        <pc:sldMkLst>
          <pc:docMk/>
          <pc:sldMk cId="3779913857" sldId="294"/>
        </pc:sldMkLst>
      </pc:sldChg>
      <pc:sldChg chg="del">
        <pc:chgData name="Shubhankar D Bhajekar" userId="e5b00f49-52bd-4969-a510-ff0c962d2c63" providerId="ADAL" clId="{F898F1E8-CFC0-4A8B-A3F1-5AFDD135D9F6}" dt="2024-04-05T14:41:53.218" v="8" actId="18676"/>
        <pc:sldMkLst>
          <pc:docMk/>
          <pc:sldMk cId="663924562" sldId="296"/>
        </pc:sldMkLst>
      </pc:sldChg>
      <pc:sldChg chg="del">
        <pc:chgData name="Shubhankar D Bhajekar" userId="e5b00f49-52bd-4969-a510-ff0c962d2c63" providerId="ADAL" clId="{F898F1E8-CFC0-4A8B-A3F1-5AFDD135D9F6}" dt="2024-04-05T14:41:53.218" v="8" actId="18676"/>
        <pc:sldMkLst>
          <pc:docMk/>
          <pc:sldMk cId="2346196059" sldId="297"/>
        </pc:sldMkLst>
      </pc:sldChg>
      <pc:sldChg chg="del">
        <pc:chgData name="Shubhankar D Bhajekar" userId="e5b00f49-52bd-4969-a510-ff0c962d2c63" providerId="ADAL" clId="{F898F1E8-CFC0-4A8B-A3F1-5AFDD135D9F6}" dt="2024-04-05T14:41:53.218" v="8" actId="18676"/>
        <pc:sldMkLst>
          <pc:docMk/>
          <pc:sldMk cId="3448204796" sldId="298"/>
        </pc:sldMkLst>
      </pc:sldChg>
      <pc:sldChg chg="del">
        <pc:chgData name="Shubhankar D Bhajekar" userId="e5b00f49-52bd-4969-a510-ff0c962d2c63" providerId="ADAL" clId="{F898F1E8-CFC0-4A8B-A3F1-5AFDD135D9F6}" dt="2024-04-05T14:41:53.218" v="8" actId="18676"/>
        <pc:sldMkLst>
          <pc:docMk/>
          <pc:sldMk cId="3712668760" sldId="300"/>
        </pc:sldMkLst>
      </pc:sldChg>
      <pc:sldChg chg="del">
        <pc:chgData name="Shubhankar D Bhajekar" userId="e5b00f49-52bd-4969-a510-ff0c962d2c63" providerId="ADAL" clId="{F898F1E8-CFC0-4A8B-A3F1-5AFDD135D9F6}" dt="2024-04-05T14:41:53.218" v="8" actId="18676"/>
        <pc:sldMkLst>
          <pc:docMk/>
          <pc:sldMk cId="4232495673" sldId="301"/>
        </pc:sldMkLst>
      </pc:sldChg>
      <pc:sldChg chg="del">
        <pc:chgData name="Shubhankar D Bhajekar" userId="e5b00f49-52bd-4969-a510-ff0c962d2c63" providerId="ADAL" clId="{F898F1E8-CFC0-4A8B-A3F1-5AFDD135D9F6}" dt="2024-04-05T14:41:53.218" v="8" actId="18676"/>
        <pc:sldMkLst>
          <pc:docMk/>
          <pc:sldMk cId="3283131049" sldId="302"/>
        </pc:sldMkLst>
      </pc:sldChg>
      <pc:sldChg chg="del">
        <pc:chgData name="Shubhankar D Bhajekar" userId="e5b00f49-52bd-4969-a510-ff0c962d2c63" providerId="ADAL" clId="{F898F1E8-CFC0-4A8B-A3F1-5AFDD135D9F6}" dt="2024-04-05T14:41:53.218" v="8" actId="18676"/>
        <pc:sldMkLst>
          <pc:docMk/>
          <pc:sldMk cId="1576141334" sldId="385"/>
        </pc:sldMkLst>
      </pc:sldChg>
      <pc:sldChg chg="mod ord modTransition modAnim modShow">
        <pc:chgData name="Shubhankar D Bhajekar" userId="e5b00f49-52bd-4969-a510-ff0c962d2c63" providerId="ADAL" clId="{F898F1E8-CFC0-4A8B-A3F1-5AFDD135D9F6}" dt="2024-04-05T14:47:33.811" v="18"/>
        <pc:sldMkLst>
          <pc:docMk/>
          <pc:sldMk cId="846278849" sldId="531"/>
        </pc:sldMkLst>
      </pc:sldChg>
      <pc:sldChg chg="del">
        <pc:chgData name="Shubhankar D Bhajekar" userId="e5b00f49-52bd-4969-a510-ff0c962d2c63" providerId="ADAL" clId="{F898F1E8-CFC0-4A8B-A3F1-5AFDD135D9F6}" dt="2024-04-05T14:41:53.218" v="8" actId="18676"/>
        <pc:sldMkLst>
          <pc:docMk/>
          <pc:sldMk cId="710366223" sldId="544"/>
        </pc:sldMkLst>
      </pc:sldChg>
      <pc:sldChg chg="mod ord modShow">
        <pc:chgData name="Shubhankar D Bhajekar" userId="e5b00f49-52bd-4969-a510-ff0c962d2c63" providerId="ADAL" clId="{F898F1E8-CFC0-4A8B-A3F1-5AFDD135D9F6}" dt="2024-04-05T14:45:19.573" v="13"/>
        <pc:sldMkLst>
          <pc:docMk/>
          <pc:sldMk cId="559707056" sldId="549"/>
        </pc:sldMkLst>
      </pc:sldChg>
      <pc:sldChg chg="del">
        <pc:chgData name="Shubhankar D Bhajekar" userId="e5b00f49-52bd-4969-a510-ff0c962d2c63" providerId="ADAL" clId="{F898F1E8-CFC0-4A8B-A3F1-5AFDD135D9F6}" dt="2024-04-05T14:41:53.218" v="8" actId="18676"/>
        <pc:sldMkLst>
          <pc:docMk/>
          <pc:sldMk cId="4228401553" sldId="550"/>
        </pc:sldMkLst>
      </pc:sldChg>
      <pc:sldChg chg="del">
        <pc:chgData name="Shubhankar D Bhajekar" userId="e5b00f49-52bd-4969-a510-ff0c962d2c63" providerId="ADAL" clId="{F898F1E8-CFC0-4A8B-A3F1-5AFDD135D9F6}" dt="2024-04-05T14:41:53.218" v="8" actId="18676"/>
        <pc:sldMkLst>
          <pc:docMk/>
          <pc:sldMk cId="2175873985" sldId="607"/>
        </pc:sldMkLst>
      </pc:sldChg>
      <pc:sldChg chg="del">
        <pc:chgData name="Shubhankar D Bhajekar" userId="e5b00f49-52bd-4969-a510-ff0c962d2c63" providerId="ADAL" clId="{F898F1E8-CFC0-4A8B-A3F1-5AFDD135D9F6}" dt="2024-04-05T14:41:53.218" v="8" actId="18676"/>
        <pc:sldMkLst>
          <pc:docMk/>
          <pc:sldMk cId="1631822606" sldId="608"/>
        </pc:sldMkLst>
      </pc:sldChg>
      <pc:sldChg chg="del">
        <pc:chgData name="Shubhankar D Bhajekar" userId="e5b00f49-52bd-4969-a510-ff0c962d2c63" providerId="ADAL" clId="{F898F1E8-CFC0-4A8B-A3F1-5AFDD135D9F6}" dt="2024-04-05T14:41:53.218" v="8" actId="18676"/>
        <pc:sldMkLst>
          <pc:docMk/>
          <pc:sldMk cId="2252439932" sldId="609"/>
        </pc:sldMkLst>
      </pc:sldChg>
      <pc:sldChg chg="del">
        <pc:chgData name="Shubhankar D Bhajekar" userId="e5b00f49-52bd-4969-a510-ff0c962d2c63" providerId="ADAL" clId="{F898F1E8-CFC0-4A8B-A3F1-5AFDD135D9F6}" dt="2024-04-05T14:41:53.218" v="8" actId="18676"/>
        <pc:sldMkLst>
          <pc:docMk/>
          <pc:sldMk cId="1648804709" sldId="611"/>
        </pc:sldMkLst>
      </pc:sldChg>
      <pc:sldChg chg="del">
        <pc:chgData name="Shubhankar D Bhajekar" userId="e5b00f49-52bd-4969-a510-ff0c962d2c63" providerId="ADAL" clId="{F898F1E8-CFC0-4A8B-A3F1-5AFDD135D9F6}" dt="2024-04-05T14:41:53.218" v="8" actId="18676"/>
        <pc:sldMkLst>
          <pc:docMk/>
          <pc:sldMk cId="1990812672" sldId="616"/>
        </pc:sldMkLst>
      </pc:sldChg>
      <pc:sldChg chg="del">
        <pc:chgData name="Shubhankar D Bhajekar" userId="e5b00f49-52bd-4969-a510-ff0c962d2c63" providerId="ADAL" clId="{F898F1E8-CFC0-4A8B-A3F1-5AFDD135D9F6}" dt="2024-04-05T14:41:53.218" v="8" actId="18676"/>
        <pc:sldMkLst>
          <pc:docMk/>
          <pc:sldMk cId="299191807" sldId="617"/>
        </pc:sldMkLst>
      </pc:sldChg>
      <pc:sldChg chg="del">
        <pc:chgData name="Shubhankar D Bhajekar" userId="e5b00f49-52bd-4969-a510-ff0c962d2c63" providerId="ADAL" clId="{F898F1E8-CFC0-4A8B-A3F1-5AFDD135D9F6}" dt="2024-04-05T14:41:53.218" v="8" actId="18676"/>
        <pc:sldMkLst>
          <pc:docMk/>
          <pc:sldMk cId="4208708639" sldId="620"/>
        </pc:sldMkLst>
      </pc:sldChg>
      <pc:sldChg chg="del">
        <pc:chgData name="Shubhankar D Bhajekar" userId="e5b00f49-52bd-4969-a510-ff0c962d2c63" providerId="ADAL" clId="{F898F1E8-CFC0-4A8B-A3F1-5AFDD135D9F6}" dt="2024-04-05T14:41:53.218" v="8" actId="18676"/>
        <pc:sldMkLst>
          <pc:docMk/>
          <pc:sldMk cId="2957664767" sldId="621"/>
        </pc:sldMkLst>
      </pc:sldChg>
      <pc:sldChg chg="del">
        <pc:chgData name="Shubhankar D Bhajekar" userId="e5b00f49-52bd-4969-a510-ff0c962d2c63" providerId="ADAL" clId="{F898F1E8-CFC0-4A8B-A3F1-5AFDD135D9F6}" dt="2024-04-05T14:41:53.218" v="8" actId="18676"/>
        <pc:sldMkLst>
          <pc:docMk/>
          <pc:sldMk cId="3913864840" sldId="622"/>
        </pc:sldMkLst>
      </pc:sldChg>
      <pc:sldChg chg="del">
        <pc:chgData name="Shubhankar D Bhajekar" userId="e5b00f49-52bd-4969-a510-ff0c962d2c63" providerId="ADAL" clId="{F898F1E8-CFC0-4A8B-A3F1-5AFDD135D9F6}" dt="2024-04-05T14:41:53.218" v="8" actId="18676"/>
        <pc:sldMkLst>
          <pc:docMk/>
          <pc:sldMk cId="2253010218" sldId="623"/>
        </pc:sldMkLst>
      </pc:sldChg>
      <pc:sldChg chg="del">
        <pc:chgData name="Shubhankar D Bhajekar" userId="e5b00f49-52bd-4969-a510-ff0c962d2c63" providerId="ADAL" clId="{F898F1E8-CFC0-4A8B-A3F1-5AFDD135D9F6}" dt="2024-04-05T14:41:53.218" v="8" actId="18676"/>
        <pc:sldMkLst>
          <pc:docMk/>
          <pc:sldMk cId="2199115605" sldId="624"/>
        </pc:sldMkLst>
      </pc:sldChg>
      <pc:sldChg chg="mod ord modShow">
        <pc:chgData name="Shubhankar D Bhajekar" userId="e5b00f49-52bd-4969-a510-ff0c962d2c63" providerId="ADAL" clId="{F898F1E8-CFC0-4A8B-A3F1-5AFDD135D9F6}" dt="2024-04-05T14:41:34.164" v="5"/>
        <pc:sldMkLst>
          <pc:docMk/>
          <pc:sldMk cId="146869581" sldId="1638"/>
        </pc:sldMkLst>
      </pc:sldChg>
      <pc:sldChg chg="mod ord modShow">
        <pc:chgData name="Shubhankar D Bhajekar" userId="e5b00f49-52bd-4969-a510-ff0c962d2c63" providerId="ADAL" clId="{F898F1E8-CFC0-4A8B-A3F1-5AFDD135D9F6}" dt="2024-04-05T14:41:34.164" v="5"/>
        <pc:sldMkLst>
          <pc:docMk/>
          <pc:sldMk cId="2265975974" sldId="1640"/>
        </pc:sldMkLst>
      </pc:sldChg>
      <pc:sldChg chg="mod ord modShow">
        <pc:chgData name="Shubhankar D Bhajekar" userId="e5b00f49-52bd-4969-a510-ff0c962d2c63" providerId="ADAL" clId="{F898F1E8-CFC0-4A8B-A3F1-5AFDD135D9F6}" dt="2024-04-05T14:41:34.164" v="5"/>
        <pc:sldMkLst>
          <pc:docMk/>
          <pc:sldMk cId="1055479430" sldId="1916"/>
        </pc:sldMkLst>
      </pc:sldChg>
      <pc:sldChg chg="mod ord modShow">
        <pc:chgData name="Shubhankar D Bhajekar" userId="e5b00f49-52bd-4969-a510-ff0c962d2c63" providerId="ADAL" clId="{F898F1E8-CFC0-4A8B-A3F1-5AFDD135D9F6}" dt="2024-04-05T14:41:34.164" v="5"/>
        <pc:sldMkLst>
          <pc:docMk/>
          <pc:sldMk cId="1302835215" sldId="1917"/>
        </pc:sldMkLst>
      </pc:sldChg>
      <pc:sldChg chg="del">
        <pc:chgData name="Shubhankar D Bhajekar" userId="e5b00f49-52bd-4969-a510-ff0c962d2c63" providerId="ADAL" clId="{F898F1E8-CFC0-4A8B-A3F1-5AFDD135D9F6}" dt="2024-04-05T14:41:53.218" v="8" actId="18676"/>
        <pc:sldMkLst>
          <pc:docMk/>
          <pc:sldMk cId="1466025815" sldId="1918"/>
        </pc:sldMkLst>
      </pc:sldChg>
      <pc:sldChg chg="mod ord modShow">
        <pc:chgData name="Shubhankar D Bhajekar" userId="e5b00f49-52bd-4969-a510-ff0c962d2c63" providerId="ADAL" clId="{F898F1E8-CFC0-4A8B-A3F1-5AFDD135D9F6}" dt="2024-04-05T14:45:19.573" v="13"/>
        <pc:sldMkLst>
          <pc:docMk/>
          <pc:sldMk cId="3049921637" sldId="1920"/>
        </pc:sldMkLst>
      </pc:sldChg>
      <pc:sldChg chg="mod ord modShow">
        <pc:chgData name="Shubhankar D Bhajekar" userId="e5b00f49-52bd-4969-a510-ff0c962d2c63" providerId="ADAL" clId="{F898F1E8-CFC0-4A8B-A3F1-5AFDD135D9F6}" dt="2024-04-05T14:41:34.164" v="5"/>
        <pc:sldMkLst>
          <pc:docMk/>
          <pc:sldMk cId="361312232" sldId="1921"/>
        </pc:sldMkLst>
      </pc:sldChg>
      <pc:sldChg chg="mod ord modShow">
        <pc:chgData name="Shubhankar D Bhajekar" userId="e5b00f49-52bd-4969-a510-ff0c962d2c63" providerId="ADAL" clId="{F898F1E8-CFC0-4A8B-A3F1-5AFDD135D9F6}" dt="2024-04-05T14:41:34.164" v="5"/>
        <pc:sldMkLst>
          <pc:docMk/>
          <pc:sldMk cId="4005423308" sldId="1925"/>
        </pc:sldMkLst>
      </pc:sldChg>
      <pc:sldChg chg="mod ord modShow">
        <pc:chgData name="Shubhankar D Bhajekar" userId="e5b00f49-52bd-4969-a510-ff0c962d2c63" providerId="ADAL" clId="{F898F1E8-CFC0-4A8B-A3F1-5AFDD135D9F6}" dt="2024-04-05T14:45:19.573" v="13"/>
        <pc:sldMkLst>
          <pc:docMk/>
          <pc:sldMk cId="3195636353" sldId="1927"/>
        </pc:sldMkLst>
      </pc:sldChg>
      <pc:sldChg chg="mod ord modShow">
        <pc:chgData name="Shubhankar D Bhajekar" userId="e5b00f49-52bd-4969-a510-ff0c962d2c63" providerId="ADAL" clId="{F898F1E8-CFC0-4A8B-A3F1-5AFDD135D9F6}" dt="2024-04-05T14:41:34.164" v="5"/>
        <pc:sldMkLst>
          <pc:docMk/>
          <pc:sldMk cId="722935792" sldId="1930"/>
        </pc:sldMkLst>
      </pc:sldChg>
      <pc:sldChg chg="mod ord modShow">
        <pc:chgData name="Shubhankar D Bhajekar" userId="e5b00f49-52bd-4969-a510-ff0c962d2c63" providerId="ADAL" clId="{F898F1E8-CFC0-4A8B-A3F1-5AFDD135D9F6}" dt="2024-04-05T14:41:34.164" v="5"/>
        <pc:sldMkLst>
          <pc:docMk/>
          <pc:sldMk cId="1427157870" sldId="1935"/>
        </pc:sldMkLst>
      </pc:sldChg>
      <pc:sldChg chg="mod ord modShow">
        <pc:chgData name="Shubhankar D Bhajekar" userId="e5b00f49-52bd-4969-a510-ff0c962d2c63" providerId="ADAL" clId="{F898F1E8-CFC0-4A8B-A3F1-5AFDD135D9F6}" dt="2024-04-05T14:41:34.164" v="5"/>
        <pc:sldMkLst>
          <pc:docMk/>
          <pc:sldMk cId="3730543390" sldId="1936"/>
        </pc:sldMkLst>
      </pc:sldChg>
      <pc:sldChg chg="mod ord modShow">
        <pc:chgData name="Shubhankar D Bhajekar" userId="e5b00f49-52bd-4969-a510-ff0c962d2c63" providerId="ADAL" clId="{F898F1E8-CFC0-4A8B-A3F1-5AFDD135D9F6}" dt="2024-04-05T14:41:34.164" v="5"/>
        <pc:sldMkLst>
          <pc:docMk/>
          <pc:sldMk cId="1241550879" sldId="1937"/>
        </pc:sldMkLst>
      </pc:sldChg>
      <pc:sldChg chg="mod ord modShow">
        <pc:chgData name="Shubhankar D Bhajekar" userId="e5b00f49-52bd-4969-a510-ff0c962d2c63" providerId="ADAL" clId="{F898F1E8-CFC0-4A8B-A3F1-5AFDD135D9F6}" dt="2024-04-05T14:41:34.164" v="5"/>
        <pc:sldMkLst>
          <pc:docMk/>
          <pc:sldMk cId="2593675041" sldId="1938"/>
        </pc:sldMkLst>
      </pc:sldChg>
      <pc:sldChg chg="mod ord modShow">
        <pc:chgData name="Shubhankar D Bhajekar" userId="e5b00f49-52bd-4969-a510-ff0c962d2c63" providerId="ADAL" clId="{F898F1E8-CFC0-4A8B-A3F1-5AFDD135D9F6}" dt="2024-04-05T14:41:34.164" v="5"/>
        <pc:sldMkLst>
          <pc:docMk/>
          <pc:sldMk cId="664344943" sldId="1939"/>
        </pc:sldMkLst>
      </pc:sldChg>
      <pc:sldChg chg="mod ord modShow">
        <pc:chgData name="Shubhankar D Bhajekar" userId="e5b00f49-52bd-4969-a510-ff0c962d2c63" providerId="ADAL" clId="{F898F1E8-CFC0-4A8B-A3F1-5AFDD135D9F6}" dt="2024-04-05T14:41:34.164" v="5"/>
        <pc:sldMkLst>
          <pc:docMk/>
          <pc:sldMk cId="1797853197" sldId="1940"/>
        </pc:sldMkLst>
      </pc:sldChg>
      <pc:sldChg chg="mod ord modShow">
        <pc:chgData name="Shubhankar D Bhajekar" userId="e5b00f49-52bd-4969-a510-ff0c962d2c63" providerId="ADAL" clId="{F898F1E8-CFC0-4A8B-A3F1-5AFDD135D9F6}" dt="2024-04-05T14:41:34.164" v="5"/>
        <pc:sldMkLst>
          <pc:docMk/>
          <pc:sldMk cId="1394774691" sldId="1941"/>
        </pc:sldMkLst>
      </pc:sldChg>
      <pc:sldChg chg="mod ord modShow">
        <pc:chgData name="Shubhankar D Bhajekar" userId="e5b00f49-52bd-4969-a510-ff0c962d2c63" providerId="ADAL" clId="{F898F1E8-CFC0-4A8B-A3F1-5AFDD135D9F6}" dt="2024-04-05T14:41:34.164" v="5"/>
        <pc:sldMkLst>
          <pc:docMk/>
          <pc:sldMk cId="3658226882" sldId="1942"/>
        </pc:sldMkLst>
      </pc:sldChg>
      <pc:sldChg chg="mod ord modShow">
        <pc:chgData name="Shubhankar D Bhajekar" userId="e5b00f49-52bd-4969-a510-ff0c962d2c63" providerId="ADAL" clId="{F898F1E8-CFC0-4A8B-A3F1-5AFDD135D9F6}" dt="2024-04-05T14:41:34.164" v="5"/>
        <pc:sldMkLst>
          <pc:docMk/>
          <pc:sldMk cId="3260425447" sldId="1943"/>
        </pc:sldMkLst>
      </pc:sldChg>
      <pc:sldChg chg="mod ord modShow">
        <pc:chgData name="Shubhankar D Bhajekar" userId="e5b00f49-52bd-4969-a510-ff0c962d2c63" providerId="ADAL" clId="{F898F1E8-CFC0-4A8B-A3F1-5AFDD135D9F6}" dt="2024-04-05T14:41:34.164" v="5"/>
        <pc:sldMkLst>
          <pc:docMk/>
          <pc:sldMk cId="1661716008" sldId="1945"/>
        </pc:sldMkLst>
      </pc:sldChg>
      <pc:sldChg chg="del">
        <pc:chgData name="Shubhankar D Bhajekar" userId="e5b00f49-52bd-4969-a510-ff0c962d2c63" providerId="ADAL" clId="{F898F1E8-CFC0-4A8B-A3F1-5AFDD135D9F6}" dt="2024-04-05T14:41:53.218" v="8" actId="18676"/>
        <pc:sldMkLst>
          <pc:docMk/>
          <pc:sldMk cId="3049072438" sldId="1947"/>
        </pc:sldMkLst>
      </pc:sldChg>
      <pc:sldChg chg="mod ord modShow">
        <pc:chgData name="Shubhankar D Bhajekar" userId="e5b00f49-52bd-4969-a510-ff0c962d2c63" providerId="ADAL" clId="{F898F1E8-CFC0-4A8B-A3F1-5AFDD135D9F6}" dt="2024-04-05T14:41:34.164" v="5"/>
        <pc:sldMkLst>
          <pc:docMk/>
          <pc:sldMk cId="2246230252" sldId="1948"/>
        </pc:sldMkLst>
      </pc:sldChg>
      <pc:sldChg chg="mod ord modShow">
        <pc:chgData name="Shubhankar D Bhajekar" userId="e5b00f49-52bd-4969-a510-ff0c962d2c63" providerId="ADAL" clId="{F898F1E8-CFC0-4A8B-A3F1-5AFDD135D9F6}" dt="2024-04-05T14:41:34.164" v="5"/>
        <pc:sldMkLst>
          <pc:docMk/>
          <pc:sldMk cId="532555397" sldId="1950"/>
        </pc:sldMkLst>
      </pc:sldChg>
      <pc:sldChg chg="mod ord modShow">
        <pc:chgData name="Shubhankar D Bhajekar" userId="e5b00f49-52bd-4969-a510-ff0c962d2c63" providerId="ADAL" clId="{F898F1E8-CFC0-4A8B-A3F1-5AFDD135D9F6}" dt="2024-04-05T14:41:34.164" v="5"/>
        <pc:sldMkLst>
          <pc:docMk/>
          <pc:sldMk cId="2683240935" sldId="1951"/>
        </pc:sldMkLst>
      </pc:sldChg>
      <pc:sldChg chg="mod ord modShow">
        <pc:chgData name="Shubhankar D Bhajekar" userId="e5b00f49-52bd-4969-a510-ff0c962d2c63" providerId="ADAL" clId="{F898F1E8-CFC0-4A8B-A3F1-5AFDD135D9F6}" dt="2024-04-05T14:41:34.164" v="5"/>
        <pc:sldMkLst>
          <pc:docMk/>
          <pc:sldMk cId="3706380203" sldId="1952"/>
        </pc:sldMkLst>
      </pc:sldChg>
      <pc:sldChg chg="add">
        <pc:chgData name="Shubhankar D Bhajekar" userId="e5b00f49-52bd-4969-a510-ff0c962d2c63" providerId="ADAL" clId="{F898F1E8-CFC0-4A8B-A3F1-5AFDD135D9F6}" dt="2024-04-05T14:42:24.013" v="9"/>
        <pc:sldMkLst>
          <pc:docMk/>
          <pc:sldMk cId="3653818554" sldId="1953"/>
        </pc:sldMkLst>
      </pc:sldChg>
      <pc:sldChg chg="add">
        <pc:chgData name="Shubhankar D Bhajekar" userId="e5b00f49-52bd-4969-a510-ff0c962d2c63" providerId="ADAL" clId="{F898F1E8-CFC0-4A8B-A3F1-5AFDD135D9F6}" dt="2024-04-05T14:42:24.013" v="9"/>
        <pc:sldMkLst>
          <pc:docMk/>
          <pc:sldMk cId="2611723419" sldId="1954"/>
        </pc:sldMkLst>
      </pc:sldChg>
      <pc:sldChg chg="add">
        <pc:chgData name="Shubhankar D Bhajekar" userId="e5b00f49-52bd-4969-a510-ff0c962d2c63" providerId="ADAL" clId="{F898F1E8-CFC0-4A8B-A3F1-5AFDD135D9F6}" dt="2024-04-05T14:42:24.013" v="9"/>
        <pc:sldMkLst>
          <pc:docMk/>
          <pc:sldMk cId="299472836" sldId="1955"/>
        </pc:sldMkLst>
      </pc:sldChg>
      <pc:sldChg chg="add">
        <pc:chgData name="Shubhankar D Bhajekar" userId="e5b00f49-52bd-4969-a510-ff0c962d2c63" providerId="ADAL" clId="{F898F1E8-CFC0-4A8B-A3F1-5AFDD135D9F6}" dt="2024-04-05T14:42:24.013" v="9"/>
        <pc:sldMkLst>
          <pc:docMk/>
          <pc:sldMk cId="3463086508" sldId="1956"/>
        </pc:sldMkLst>
      </pc:sldChg>
      <pc:sldChg chg="add">
        <pc:chgData name="Shubhankar D Bhajekar" userId="e5b00f49-52bd-4969-a510-ff0c962d2c63" providerId="ADAL" clId="{F898F1E8-CFC0-4A8B-A3F1-5AFDD135D9F6}" dt="2024-04-05T14:42:24.013" v="9"/>
        <pc:sldMkLst>
          <pc:docMk/>
          <pc:sldMk cId="461563743" sldId="1957"/>
        </pc:sldMkLst>
      </pc:sldChg>
      <pc:sldChg chg="add">
        <pc:chgData name="Shubhankar D Bhajekar" userId="e5b00f49-52bd-4969-a510-ff0c962d2c63" providerId="ADAL" clId="{F898F1E8-CFC0-4A8B-A3F1-5AFDD135D9F6}" dt="2024-04-05T14:42:24.013" v="9"/>
        <pc:sldMkLst>
          <pc:docMk/>
          <pc:sldMk cId="2130947305" sldId="1958"/>
        </pc:sldMkLst>
      </pc:sldChg>
      <pc:sldChg chg="add">
        <pc:chgData name="Shubhankar D Bhajekar" userId="e5b00f49-52bd-4969-a510-ff0c962d2c63" providerId="ADAL" clId="{F898F1E8-CFC0-4A8B-A3F1-5AFDD135D9F6}" dt="2024-04-05T14:42:24.013" v="9"/>
        <pc:sldMkLst>
          <pc:docMk/>
          <pc:sldMk cId="2862514850" sldId="1959"/>
        </pc:sldMkLst>
      </pc:sldChg>
      <pc:sldChg chg="add">
        <pc:chgData name="Shubhankar D Bhajekar" userId="e5b00f49-52bd-4969-a510-ff0c962d2c63" providerId="ADAL" clId="{F898F1E8-CFC0-4A8B-A3F1-5AFDD135D9F6}" dt="2024-04-05T14:42:24.013" v="9"/>
        <pc:sldMkLst>
          <pc:docMk/>
          <pc:sldMk cId="3475465874" sldId="1960"/>
        </pc:sldMkLst>
      </pc:sldChg>
      <pc:sldChg chg="add">
        <pc:chgData name="Shubhankar D Bhajekar" userId="e5b00f49-52bd-4969-a510-ff0c962d2c63" providerId="ADAL" clId="{F898F1E8-CFC0-4A8B-A3F1-5AFDD135D9F6}" dt="2024-04-05T14:42:24.013" v="9"/>
        <pc:sldMkLst>
          <pc:docMk/>
          <pc:sldMk cId="3728869585" sldId="1961"/>
        </pc:sldMkLst>
      </pc:sldChg>
      <pc:sldChg chg="add">
        <pc:chgData name="Shubhankar D Bhajekar" userId="e5b00f49-52bd-4969-a510-ff0c962d2c63" providerId="ADAL" clId="{F898F1E8-CFC0-4A8B-A3F1-5AFDD135D9F6}" dt="2024-04-05T14:42:24.013" v="9"/>
        <pc:sldMkLst>
          <pc:docMk/>
          <pc:sldMk cId="1285501233" sldId="1962"/>
        </pc:sldMkLst>
      </pc:sldChg>
      <pc:sldChg chg="add">
        <pc:chgData name="Shubhankar D Bhajekar" userId="e5b00f49-52bd-4969-a510-ff0c962d2c63" providerId="ADAL" clId="{F898F1E8-CFC0-4A8B-A3F1-5AFDD135D9F6}" dt="2024-04-05T14:42:24.013" v="9"/>
        <pc:sldMkLst>
          <pc:docMk/>
          <pc:sldMk cId="1115849289" sldId="1963"/>
        </pc:sldMkLst>
      </pc:sldChg>
      <pc:sldChg chg="add">
        <pc:chgData name="Shubhankar D Bhajekar" userId="e5b00f49-52bd-4969-a510-ff0c962d2c63" providerId="ADAL" clId="{F898F1E8-CFC0-4A8B-A3F1-5AFDD135D9F6}" dt="2024-04-05T14:42:24.013" v="9"/>
        <pc:sldMkLst>
          <pc:docMk/>
          <pc:sldMk cId="724312732" sldId="1964"/>
        </pc:sldMkLst>
      </pc:sldChg>
      <pc:sldChg chg="add">
        <pc:chgData name="Shubhankar D Bhajekar" userId="e5b00f49-52bd-4969-a510-ff0c962d2c63" providerId="ADAL" clId="{F898F1E8-CFC0-4A8B-A3F1-5AFDD135D9F6}" dt="2024-04-05T14:42:24.013" v="9"/>
        <pc:sldMkLst>
          <pc:docMk/>
          <pc:sldMk cId="156501259" sldId="1965"/>
        </pc:sldMkLst>
      </pc:sldChg>
      <pc:sldChg chg="add">
        <pc:chgData name="Shubhankar D Bhajekar" userId="e5b00f49-52bd-4969-a510-ff0c962d2c63" providerId="ADAL" clId="{F898F1E8-CFC0-4A8B-A3F1-5AFDD135D9F6}" dt="2024-04-05T14:42:24.013" v="9"/>
        <pc:sldMkLst>
          <pc:docMk/>
          <pc:sldMk cId="646923566" sldId="1966"/>
        </pc:sldMkLst>
      </pc:sldChg>
      <pc:sldChg chg="add mod ord modShow">
        <pc:chgData name="Shubhankar D Bhajekar" userId="e5b00f49-52bd-4969-a510-ff0c962d2c63" providerId="ADAL" clId="{F898F1E8-CFC0-4A8B-A3F1-5AFDD135D9F6}" dt="2024-04-05T14:45:34.554" v="15"/>
        <pc:sldMkLst>
          <pc:docMk/>
          <pc:sldMk cId="3283996036" sldId="1967"/>
        </pc:sldMkLst>
      </pc:sldChg>
      <pc:sldChg chg="add mod ord modShow">
        <pc:chgData name="Shubhankar D Bhajekar" userId="e5b00f49-52bd-4969-a510-ff0c962d2c63" providerId="ADAL" clId="{F898F1E8-CFC0-4A8B-A3F1-5AFDD135D9F6}" dt="2024-04-05T14:45:34.554" v="15"/>
        <pc:sldMkLst>
          <pc:docMk/>
          <pc:sldMk cId="2146201138" sldId="1968"/>
        </pc:sldMkLst>
      </pc:sldChg>
      <pc:sldChg chg="add mod ord modShow">
        <pc:chgData name="Shubhankar D Bhajekar" userId="e5b00f49-52bd-4969-a510-ff0c962d2c63" providerId="ADAL" clId="{F898F1E8-CFC0-4A8B-A3F1-5AFDD135D9F6}" dt="2024-04-05T14:45:34.554" v="15"/>
        <pc:sldMkLst>
          <pc:docMk/>
          <pc:sldMk cId="2482684392" sldId="1969"/>
        </pc:sldMkLst>
      </pc:sldChg>
      <pc:sldChg chg="add mod ord modShow">
        <pc:chgData name="Shubhankar D Bhajekar" userId="e5b00f49-52bd-4969-a510-ff0c962d2c63" providerId="ADAL" clId="{F898F1E8-CFC0-4A8B-A3F1-5AFDD135D9F6}" dt="2024-04-05T14:45:34.554" v="15"/>
        <pc:sldMkLst>
          <pc:docMk/>
          <pc:sldMk cId="3985609416" sldId="1970"/>
        </pc:sldMkLst>
      </pc:sldChg>
      <pc:sldChg chg="add modTransition">
        <pc:chgData name="Shubhankar D Bhajekar" userId="e5b00f49-52bd-4969-a510-ff0c962d2c63" providerId="ADAL" clId="{F898F1E8-CFC0-4A8B-A3F1-5AFDD135D9F6}" dt="2024-04-05T14:48:06.551" v="19"/>
        <pc:sldMkLst>
          <pc:docMk/>
          <pc:sldMk cId="4002074030" sldId="1971"/>
        </pc:sldMkLst>
      </pc:sldChg>
      <pc:sldChg chg="add modTransition modAnim">
        <pc:chgData name="Shubhankar D Bhajekar" userId="e5b00f49-52bd-4969-a510-ff0c962d2c63" providerId="ADAL" clId="{F898F1E8-CFC0-4A8B-A3F1-5AFDD135D9F6}" dt="2024-04-05T14:48:09.096" v="20"/>
        <pc:sldMkLst>
          <pc:docMk/>
          <pc:sldMk cId="279237351" sldId="1972"/>
        </pc:sldMkLst>
      </pc:sldChg>
      <pc:sldChg chg="add modTransition modAnim">
        <pc:chgData name="Shubhankar D Bhajekar" userId="e5b00f49-52bd-4969-a510-ff0c962d2c63" providerId="ADAL" clId="{F898F1E8-CFC0-4A8B-A3F1-5AFDD135D9F6}" dt="2024-04-05T14:48:51.075" v="22"/>
        <pc:sldMkLst>
          <pc:docMk/>
          <pc:sldMk cId="3738290060" sldId="1973"/>
        </pc:sldMkLst>
      </pc:sldChg>
      <pc:sldChg chg="modSp add modTransition modAnim">
        <pc:chgData name="Shubhankar D Bhajekar" userId="e5b00f49-52bd-4969-a510-ff0c962d2c63" providerId="ADAL" clId="{F898F1E8-CFC0-4A8B-A3F1-5AFDD135D9F6}" dt="2024-04-05T14:52:10.851" v="28"/>
        <pc:sldMkLst>
          <pc:docMk/>
          <pc:sldMk cId="3307880260" sldId="1974"/>
        </pc:sldMkLst>
        <pc:spChg chg="mod">
          <ac:chgData name="Shubhankar D Bhajekar" userId="e5b00f49-52bd-4969-a510-ff0c962d2c63" providerId="ADAL" clId="{F898F1E8-CFC0-4A8B-A3F1-5AFDD135D9F6}" dt="2024-04-05T14:50:37.390" v="26" actId="20577"/>
          <ac:spMkLst>
            <pc:docMk/>
            <pc:sldMk cId="3307880260" sldId="1974"/>
            <ac:spMk id="38" creationId="{E19D8081-7BC1-E037-8CCD-ECC53615B094}"/>
          </ac:spMkLst>
        </pc:spChg>
      </pc:sldChg>
      <pc:sldChg chg="delSp add mod modTransition modAnim">
        <pc:chgData name="Shubhankar D Bhajekar" userId="e5b00f49-52bd-4969-a510-ff0c962d2c63" providerId="ADAL" clId="{F898F1E8-CFC0-4A8B-A3F1-5AFDD135D9F6}" dt="2024-04-05T14:55:13.220" v="56"/>
        <pc:sldMkLst>
          <pc:docMk/>
          <pc:sldMk cId="2562704586" sldId="1975"/>
        </pc:sldMkLst>
        <pc:spChg chg="del">
          <ac:chgData name="Shubhankar D Bhajekar" userId="e5b00f49-52bd-4969-a510-ff0c962d2c63" providerId="ADAL" clId="{F898F1E8-CFC0-4A8B-A3F1-5AFDD135D9F6}" dt="2024-04-05T14:53:48.079" v="34" actId="478"/>
          <ac:spMkLst>
            <pc:docMk/>
            <pc:sldMk cId="2562704586" sldId="1975"/>
            <ac:spMk id="8" creationId="{C201EE77-2A6C-2F8D-CFB9-62A99863BF89}"/>
          </ac:spMkLst>
        </pc:spChg>
      </pc:sldChg>
      <pc:sldChg chg="addSp delSp add mod">
        <pc:chgData name="Shubhankar D Bhajekar" userId="e5b00f49-52bd-4969-a510-ff0c962d2c63" providerId="ADAL" clId="{F898F1E8-CFC0-4A8B-A3F1-5AFDD135D9F6}" dt="2024-04-05T14:58:06.090" v="66" actId="22"/>
        <pc:sldMkLst>
          <pc:docMk/>
          <pc:sldMk cId="2399621337" sldId="1976"/>
        </pc:sldMkLst>
        <pc:picChg chg="add">
          <ac:chgData name="Shubhankar D Bhajekar" userId="e5b00f49-52bd-4969-a510-ff0c962d2c63" providerId="ADAL" clId="{F898F1E8-CFC0-4A8B-A3F1-5AFDD135D9F6}" dt="2024-04-05T14:58:06.090" v="66" actId="22"/>
          <ac:picMkLst>
            <pc:docMk/>
            <pc:sldMk cId="2399621337" sldId="1976"/>
            <ac:picMk id="3" creationId="{16BA36E7-5B4D-310B-D71D-1DCA05CBE39D}"/>
          </ac:picMkLst>
        </pc:picChg>
        <pc:picChg chg="del">
          <ac:chgData name="Shubhankar D Bhajekar" userId="e5b00f49-52bd-4969-a510-ff0c962d2c63" providerId="ADAL" clId="{F898F1E8-CFC0-4A8B-A3F1-5AFDD135D9F6}" dt="2024-04-05T14:58:05.160" v="65" actId="478"/>
          <ac:picMkLst>
            <pc:docMk/>
            <pc:sldMk cId="2399621337" sldId="1976"/>
            <ac:picMk id="5" creationId="{0DE1D5AA-11AE-2B45-7E5C-82656A542A37}"/>
          </ac:picMkLst>
        </pc:picChg>
      </pc:sldChg>
      <pc:sldChg chg="add modTransition modAnim">
        <pc:chgData name="Shubhankar D Bhajekar" userId="e5b00f49-52bd-4969-a510-ff0c962d2c63" providerId="ADAL" clId="{F898F1E8-CFC0-4A8B-A3F1-5AFDD135D9F6}" dt="2024-04-05T14:58:54.227" v="68"/>
        <pc:sldMkLst>
          <pc:docMk/>
          <pc:sldMk cId="5540634" sldId="1977"/>
        </pc:sldMkLst>
      </pc:sldChg>
      <pc:sldChg chg="add modAnim">
        <pc:chgData name="Shubhankar D Bhajekar" userId="e5b00f49-52bd-4969-a510-ff0c962d2c63" providerId="ADAL" clId="{F898F1E8-CFC0-4A8B-A3F1-5AFDD135D9F6}" dt="2024-04-05T14:58:22.950" v="67"/>
        <pc:sldMkLst>
          <pc:docMk/>
          <pc:sldMk cId="3887762929" sldId="1978"/>
        </pc:sldMkLst>
      </pc:sldChg>
      <pc:sldMasterChg chg="delSldLayout">
        <pc:chgData name="Shubhankar D Bhajekar" userId="e5b00f49-52bd-4969-a510-ff0c962d2c63" providerId="ADAL" clId="{F898F1E8-CFC0-4A8B-A3F1-5AFDD135D9F6}" dt="2024-04-05T14:41:53.218" v="8" actId="18676"/>
        <pc:sldMasterMkLst>
          <pc:docMk/>
          <pc:sldMasterMk cId="0" sldId="2147483660"/>
        </pc:sldMasterMkLst>
        <pc:sldLayoutChg chg="del">
          <pc:chgData name="Shubhankar D Bhajekar" userId="e5b00f49-52bd-4969-a510-ff0c962d2c63" providerId="ADAL" clId="{F898F1E8-CFC0-4A8B-A3F1-5AFDD135D9F6}" dt="2024-04-05T14:41:53.218" v="8" actId="18676"/>
          <pc:sldLayoutMkLst>
            <pc:docMk/>
            <pc:sldMasterMk cId="0" sldId="2147483660"/>
            <pc:sldLayoutMk cId="499200205" sldId="2147483664"/>
          </pc:sldLayoutMkLst>
        </pc:sldLayoutChg>
      </pc:sldMasterChg>
      <pc:sldMasterChg chg="del delSldLayout">
        <pc:chgData name="Shubhankar D Bhajekar" userId="e5b00f49-52bd-4969-a510-ff0c962d2c63" providerId="ADAL" clId="{F898F1E8-CFC0-4A8B-A3F1-5AFDD135D9F6}" dt="2024-04-05T14:41:53.218" v="8" actId="18676"/>
        <pc:sldMasterMkLst>
          <pc:docMk/>
          <pc:sldMasterMk cId="0" sldId="2147483661"/>
        </pc:sldMasterMkLst>
        <pc:sldLayoutChg chg="del">
          <pc:chgData name="Shubhankar D Bhajekar" userId="e5b00f49-52bd-4969-a510-ff0c962d2c63" providerId="ADAL" clId="{F898F1E8-CFC0-4A8B-A3F1-5AFDD135D9F6}" dt="2024-04-05T14:41:53.218" v="8" actId="18676"/>
          <pc:sldLayoutMkLst>
            <pc:docMk/>
            <pc:sldMasterMk cId="0" sldId="2147483661"/>
            <pc:sldLayoutMk cId="0" sldId="2147483659"/>
          </pc:sldLayoutMkLst>
        </pc:sldLayoutChg>
      </pc:sldMasterChg>
    </pc:docChg>
  </pc:docChgLst>
  <pc:docChgLst>
    <pc:chgData name="Harshraj Vijaysinh Jadeja" userId="f2de95da-44e2-464c-9b0b-c1e0e2c1c431" providerId="ADAL" clId="{E1FCB7B9-AF37-7149-8832-D99B4F17D596}"/>
    <pc:docChg chg="modSld">
      <pc:chgData name="Harshraj Vijaysinh Jadeja" userId="f2de95da-44e2-464c-9b0b-c1e0e2c1c431" providerId="ADAL" clId="{E1FCB7B9-AF37-7149-8832-D99B4F17D596}" dt="2024-04-07T20:39:19.810" v="25" actId="20577"/>
      <pc:docMkLst>
        <pc:docMk/>
      </pc:docMkLst>
      <pc:sldChg chg="addSp delSp modSp mod">
        <pc:chgData name="Harshraj Vijaysinh Jadeja" userId="f2de95da-44e2-464c-9b0b-c1e0e2c1c431" providerId="ADAL" clId="{E1FCB7B9-AF37-7149-8832-D99B4F17D596}" dt="2024-04-07T20:39:19.810" v="25" actId="20577"/>
        <pc:sldMkLst>
          <pc:docMk/>
          <pc:sldMk cId="3653818554" sldId="1953"/>
        </pc:sldMkLst>
        <pc:spChg chg="mod">
          <ac:chgData name="Harshraj Vijaysinh Jadeja" userId="f2de95da-44e2-464c-9b0b-c1e0e2c1c431" providerId="ADAL" clId="{E1FCB7B9-AF37-7149-8832-D99B4F17D596}" dt="2024-04-07T20:39:19.810" v="25" actId="20577"/>
          <ac:spMkLst>
            <pc:docMk/>
            <pc:sldMk cId="3653818554" sldId="1953"/>
            <ac:spMk id="13" creationId="{5F4DC56A-CC25-B2A9-FD04-3A692896EFEB}"/>
          </ac:spMkLst>
        </pc:spChg>
        <pc:picChg chg="add mod">
          <ac:chgData name="Harshraj Vijaysinh Jadeja" userId="f2de95da-44e2-464c-9b0b-c1e0e2c1c431" providerId="ADAL" clId="{E1FCB7B9-AF37-7149-8832-D99B4F17D596}" dt="2024-04-07T20:38:35.446" v="5" actId="1076"/>
          <ac:picMkLst>
            <pc:docMk/>
            <pc:sldMk cId="3653818554" sldId="1953"/>
            <ac:picMk id="4" creationId="{711914F0-04D1-7666-7EB2-0588B4B95230}"/>
          </ac:picMkLst>
        </pc:picChg>
        <pc:picChg chg="del mod">
          <ac:chgData name="Harshraj Vijaysinh Jadeja" userId="f2de95da-44e2-464c-9b0b-c1e0e2c1c431" providerId="ADAL" clId="{E1FCB7B9-AF37-7149-8832-D99B4F17D596}" dt="2024-04-07T20:38:01.710" v="1" actId="478"/>
          <ac:picMkLst>
            <pc:docMk/>
            <pc:sldMk cId="3653818554" sldId="1953"/>
            <ac:picMk id="2054" creationId="{A1C07633-0465-2DB5-F486-9750FBDA00B7}"/>
          </ac:picMkLst>
        </pc:picChg>
      </pc:sldChg>
    </pc:docChg>
  </pc:docChgLst>
  <pc:docChgLst>
    <pc:chgData name="Shivam Mishra" userId="6aa72d78-e888-45d5-bc7e-163096a21a23" providerId="ADAL" clId="{82DA83EB-5945-4F54-9D6B-739B54217788}"/>
    <pc:docChg chg="undo custSel modSld">
      <pc:chgData name="Shivam Mishra" userId="6aa72d78-e888-45d5-bc7e-163096a21a23" providerId="ADAL" clId="{82DA83EB-5945-4F54-9D6B-739B54217788}" dt="2024-04-08T15:36:10.883" v="244" actId="1035"/>
      <pc:docMkLst>
        <pc:docMk/>
      </pc:docMkLst>
      <pc:sldChg chg="addSp delSp modSp mod modTransition modAnim">
        <pc:chgData name="Shivam Mishra" userId="6aa72d78-e888-45d5-bc7e-163096a21a23" providerId="ADAL" clId="{82DA83EB-5945-4F54-9D6B-739B54217788}" dt="2024-04-08T15:28:34.521" v="243"/>
        <pc:sldMkLst>
          <pc:docMk/>
          <pc:sldMk cId="95992585" sldId="257"/>
        </pc:sldMkLst>
        <pc:picChg chg="add del mod">
          <ac:chgData name="Shivam Mishra" userId="6aa72d78-e888-45d5-bc7e-163096a21a23" providerId="ADAL" clId="{82DA83EB-5945-4F54-9D6B-739B54217788}" dt="2024-04-08T15:27:39.801" v="242"/>
          <ac:picMkLst>
            <pc:docMk/>
            <pc:sldMk cId="95992585" sldId="257"/>
            <ac:picMk id="8" creationId="{C8B03FCC-E810-8426-BAE5-C002E27A9320}"/>
          </ac:picMkLst>
        </pc:picChg>
        <pc:picChg chg="add del mod ord">
          <ac:chgData name="Shivam Mishra" userId="6aa72d78-e888-45d5-bc7e-163096a21a23" providerId="ADAL" clId="{82DA83EB-5945-4F54-9D6B-739B54217788}" dt="2024-04-08T15:28:34.521" v="243"/>
          <ac:picMkLst>
            <pc:docMk/>
            <pc:sldMk cId="95992585" sldId="257"/>
            <ac:picMk id="12" creationId="{CF149436-2A2D-37D5-68FD-9D3702BC4235}"/>
          </ac:picMkLst>
        </pc:picChg>
        <pc:picChg chg="add mod">
          <ac:chgData name="Shivam Mishra" userId="6aa72d78-e888-45d5-bc7e-163096a21a23" providerId="ADAL" clId="{82DA83EB-5945-4F54-9D6B-739B54217788}" dt="2024-04-08T15:28:34.521" v="243"/>
          <ac:picMkLst>
            <pc:docMk/>
            <pc:sldMk cId="95992585" sldId="257"/>
            <ac:picMk id="13" creationId="{F9FE629A-FFA3-892F-47DE-AECD3EDDAD60}"/>
          </ac:picMkLst>
        </pc:picChg>
      </pc:sldChg>
      <pc:sldChg chg="addSp modSp mod">
        <pc:chgData name="Shivam Mishra" userId="6aa72d78-e888-45d5-bc7e-163096a21a23" providerId="ADAL" clId="{82DA83EB-5945-4F54-9D6B-739B54217788}" dt="2024-04-08T15:17:14.124" v="234" actId="1036"/>
        <pc:sldMkLst>
          <pc:docMk/>
          <pc:sldMk cId="846278849" sldId="531"/>
        </pc:sldMkLst>
        <pc:picChg chg="add mod">
          <ac:chgData name="Shivam Mishra" userId="6aa72d78-e888-45d5-bc7e-163096a21a23" providerId="ADAL" clId="{82DA83EB-5945-4F54-9D6B-739B54217788}" dt="2024-04-08T15:17:14.124" v="234" actId="1036"/>
          <ac:picMkLst>
            <pc:docMk/>
            <pc:sldMk cId="846278849" sldId="531"/>
            <ac:picMk id="16" creationId="{35468730-3C94-63CC-3CDF-1D3F792C94DE}"/>
          </ac:picMkLst>
        </pc:picChg>
      </pc:sldChg>
      <pc:sldChg chg="addSp modSp">
        <pc:chgData name="Shivam Mishra" userId="6aa72d78-e888-45d5-bc7e-163096a21a23" providerId="ADAL" clId="{82DA83EB-5945-4F54-9D6B-739B54217788}" dt="2024-04-08T15:16:29.259" v="233"/>
        <pc:sldMkLst>
          <pc:docMk/>
          <pc:sldMk cId="559707056" sldId="549"/>
        </pc:sldMkLst>
        <pc:picChg chg="add mod">
          <ac:chgData name="Shivam Mishra" userId="6aa72d78-e888-45d5-bc7e-163096a21a23" providerId="ADAL" clId="{82DA83EB-5945-4F54-9D6B-739B54217788}" dt="2024-04-08T15:16:29.259" v="233"/>
          <ac:picMkLst>
            <pc:docMk/>
            <pc:sldMk cId="559707056" sldId="549"/>
            <ac:picMk id="3" creationId="{B8467D84-7B27-8217-C88D-0DFCF7A20D41}"/>
          </ac:picMkLst>
        </pc:picChg>
      </pc:sldChg>
      <pc:sldChg chg="addSp delSp modSp mod modTransition modAnim">
        <pc:chgData name="Shivam Mishra" userId="6aa72d78-e888-45d5-bc7e-163096a21a23" providerId="ADAL" clId="{82DA83EB-5945-4F54-9D6B-739B54217788}" dt="2024-04-08T15:23:50.048" v="239"/>
        <pc:sldMkLst>
          <pc:docMk/>
          <pc:sldMk cId="3049921637" sldId="1920"/>
        </pc:sldMkLst>
        <pc:picChg chg="add del mod">
          <ac:chgData name="Shivam Mishra" userId="6aa72d78-e888-45d5-bc7e-163096a21a23" providerId="ADAL" clId="{82DA83EB-5945-4F54-9D6B-739B54217788}" dt="2024-04-08T15:23:06.854" v="238"/>
          <ac:picMkLst>
            <pc:docMk/>
            <pc:sldMk cId="3049921637" sldId="1920"/>
            <ac:picMk id="3" creationId="{75F962D1-5C1C-1789-1608-93E0EA546C89}"/>
          </ac:picMkLst>
        </pc:picChg>
        <pc:picChg chg="add del mod ord">
          <ac:chgData name="Shivam Mishra" userId="6aa72d78-e888-45d5-bc7e-163096a21a23" providerId="ADAL" clId="{82DA83EB-5945-4F54-9D6B-739B54217788}" dt="2024-04-08T15:23:50.048" v="239"/>
          <ac:picMkLst>
            <pc:docMk/>
            <pc:sldMk cId="3049921637" sldId="1920"/>
            <ac:picMk id="34" creationId="{C1F59044-3FB7-FBBA-4AD0-24CFDB0E1210}"/>
          </ac:picMkLst>
        </pc:picChg>
        <pc:picChg chg="add mod">
          <ac:chgData name="Shivam Mishra" userId="6aa72d78-e888-45d5-bc7e-163096a21a23" providerId="ADAL" clId="{82DA83EB-5945-4F54-9D6B-739B54217788}" dt="2024-04-08T15:23:50.048" v="239"/>
          <ac:picMkLst>
            <pc:docMk/>
            <pc:sldMk cId="3049921637" sldId="1920"/>
            <ac:picMk id="35" creationId="{2642DEB3-0BCF-0029-F28C-4F71C08A0D7C}"/>
          </ac:picMkLst>
        </pc:picChg>
      </pc:sldChg>
      <pc:sldChg chg="addSp modSp mod">
        <pc:chgData name="Shivam Mishra" userId="6aa72d78-e888-45d5-bc7e-163096a21a23" providerId="ADAL" clId="{82DA83EB-5945-4F54-9D6B-739B54217788}" dt="2024-04-08T15:19:00.576" v="236" actId="1036"/>
        <pc:sldMkLst>
          <pc:docMk/>
          <pc:sldMk cId="3195636353" sldId="1927"/>
        </pc:sldMkLst>
        <pc:picChg chg="add mod">
          <ac:chgData name="Shivam Mishra" userId="6aa72d78-e888-45d5-bc7e-163096a21a23" providerId="ADAL" clId="{82DA83EB-5945-4F54-9D6B-739B54217788}" dt="2024-04-08T15:19:00.576" v="236" actId="1036"/>
          <ac:picMkLst>
            <pc:docMk/>
            <pc:sldMk cId="3195636353" sldId="1927"/>
            <ac:picMk id="3" creationId="{D942BC69-CEAE-A717-C2D9-B860BB3EE542}"/>
          </ac:picMkLst>
        </pc:picChg>
      </pc:sldChg>
      <pc:sldChg chg="modNotesTx">
        <pc:chgData name="Shivam Mishra" userId="6aa72d78-e888-45d5-bc7e-163096a21a23" providerId="ADAL" clId="{82DA83EB-5945-4F54-9D6B-739B54217788}" dt="2024-04-08T08:34:49.277" v="6"/>
        <pc:sldMkLst>
          <pc:docMk/>
          <pc:sldMk cId="461563743" sldId="1957"/>
        </pc:sldMkLst>
      </pc:sldChg>
      <pc:sldChg chg="addSp delSp modSp mod modTransition delAnim modAnim">
        <pc:chgData name="Shivam Mishra" userId="6aa72d78-e888-45d5-bc7e-163096a21a23" providerId="ADAL" clId="{82DA83EB-5945-4F54-9D6B-739B54217788}" dt="2024-04-08T15:05:50.264" v="231"/>
        <pc:sldMkLst>
          <pc:docMk/>
          <pc:sldMk cId="156501259" sldId="1965"/>
        </pc:sldMkLst>
        <pc:picChg chg="add del mod">
          <ac:chgData name="Shivam Mishra" userId="6aa72d78-e888-45d5-bc7e-163096a21a23" providerId="ADAL" clId="{82DA83EB-5945-4F54-9D6B-739B54217788}" dt="2024-04-08T15:05:04.675" v="230"/>
          <ac:picMkLst>
            <pc:docMk/>
            <pc:sldMk cId="156501259" sldId="1965"/>
            <ac:picMk id="7" creationId="{B99E8979-6C9E-46AE-F962-9D379C662A8C}"/>
          </ac:picMkLst>
        </pc:picChg>
        <pc:picChg chg="add del mod ord">
          <ac:chgData name="Shivam Mishra" userId="6aa72d78-e888-45d5-bc7e-163096a21a23" providerId="ADAL" clId="{82DA83EB-5945-4F54-9D6B-739B54217788}" dt="2024-04-08T15:05:50.264" v="231"/>
          <ac:picMkLst>
            <pc:docMk/>
            <pc:sldMk cId="156501259" sldId="1965"/>
            <ac:picMk id="23" creationId="{FEB9D41C-D766-9CB1-65E9-2D877EF78F12}"/>
          </ac:picMkLst>
        </pc:picChg>
        <pc:picChg chg="add mod">
          <ac:chgData name="Shivam Mishra" userId="6aa72d78-e888-45d5-bc7e-163096a21a23" providerId="ADAL" clId="{82DA83EB-5945-4F54-9D6B-739B54217788}" dt="2024-04-08T15:05:50.264" v="231"/>
          <ac:picMkLst>
            <pc:docMk/>
            <pc:sldMk cId="156501259" sldId="1965"/>
            <ac:picMk id="27" creationId="{D56F44B7-AB86-6EF6-4442-BB46F1231D77}"/>
          </ac:picMkLst>
        </pc:picChg>
        <pc:picChg chg="add del mod">
          <ac:chgData name="Shivam Mishra" userId="6aa72d78-e888-45d5-bc7e-163096a21a23" providerId="ADAL" clId="{82DA83EB-5945-4F54-9D6B-739B54217788}" dt="2024-04-08T14:29:43.784" v="217" actId="478"/>
          <ac:picMkLst>
            <pc:docMk/>
            <pc:sldMk cId="156501259" sldId="1965"/>
            <ac:picMk id="28" creationId="{770EAC66-164E-8198-EBB3-BD8C402A53F9}"/>
          </ac:picMkLst>
        </pc:picChg>
        <pc:picChg chg="add del mod">
          <ac:chgData name="Shivam Mishra" userId="6aa72d78-e888-45d5-bc7e-163096a21a23" providerId="ADAL" clId="{82DA83EB-5945-4F54-9D6B-739B54217788}" dt="2024-04-08T14:30:37.546" v="220"/>
          <ac:picMkLst>
            <pc:docMk/>
            <pc:sldMk cId="156501259" sldId="1965"/>
            <ac:picMk id="33" creationId="{86778756-C757-B37E-00E3-1211EAD7D9F7}"/>
          </ac:picMkLst>
        </pc:picChg>
        <pc:picChg chg="add mod">
          <ac:chgData name="Shivam Mishra" userId="6aa72d78-e888-45d5-bc7e-163096a21a23" providerId="ADAL" clId="{82DA83EB-5945-4F54-9D6B-739B54217788}" dt="2024-04-08T14:30:37.546" v="220"/>
          <ac:picMkLst>
            <pc:docMk/>
            <pc:sldMk cId="156501259" sldId="1965"/>
            <ac:picMk id="34" creationId="{C64BE60E-4A37-D006-3A44-01FE78700217}"/>
          </ac:picMkLst>
        </pc:picChg>
      </pc:sldChg>
      <pc:sldChg chg="addSp delSp modSp mod modTransition delAnim modAnim modNotesTx">
        <pc:chgData name="Shivam Mishra" userId="6aa72d78-e888-45d5-bc7e-163096a21a23" providerId="ADAL" clId="{82DA83EB-5945-4F54-9D6B-739B54217788}" dt="2024-04-08T15:09:45.752" v="232"/>
        <pc:sldMkLst>
          <pc:docMk/>
          <pc:sldMk cId="3307880260" sldId="1974"/>
        </pc:sldMkLst>
        <pc:spChg chg="mod">
          <ac:chgData name="Shivam Mishra" userId="6aa72d78-e888-45d5-bc7e-163096a21a23" providerId="ADAL" clId="{82DA83EB-5945-4F54-9D6B-739B54217788}" dt="2024-04-08T11:19:53.336" v="215" actId="1076"/>
          <ac:spMkLst>
            <pc:docMk/>
            <pc:sldMk cId="3307880260" sldId="1974"/>
            <ac:spMk id="6" creationId="{743B8DA6-7FFE-6B69-0467-69B01A6F722D}"/>
          </ac:spMkLst>
        </pc:spChg>
        <pc:spChg chg="mod">
          <ac:chgData name="Shivam Mishra" userId="6aa72d78-e888-45d5-bc7e-163096a21a23" providerId="ADAL" clId="{82DA83EB-5945-4F54-9D6B-739B54217788}" dt="2024-04-08T11:19:49.003" v="214" actId="1076"/>
          <ac:spMkLst>
            <pc:docMk/>
            <pc:sldMk cId="3307880260" sldId="1974"/>
            <ac:spMk id="12" creationId="{71548A16-B49B-F423-FFB9-90EDF0163A94}"/>
          </ac:spMkLst>
        </pc:spChg>
        <pc:spChg chg="mod">
          <ac:chgData name="Shivam Mishra" userId="6aa72d78-e888-45d5-bc7e-163096a21a23" providerId="ADAL" clId="{82DA83EB-5945-4F54-9D6B-739B54217788}" dt="2024-04-08T11:17:26.035" v="199" actId="1076"/>
          <ac:spMkLst>
            <pc:docMk/>
            <pc:sldMk cId="3307880260" sldId="1974"/>
            <ac:spMk id="15" creationId="{EBE21A70-F4D9-0E6B-A371-EEE86EC9ACAF}"/>
          </ac:spMkLst>
        </pc:spChg>
        <pc:spChg chg="mod">
          <ac:chgData name="Shivam Mishra" userId="6aa72d78-e888-45d5-bc7e-163096a21a23" providerId="ADAL" clId="{82DA83EB-5945-4F54-9D6B-739B54217788}" dt="2024-04-08T10:08:43.128" v="101" actId="1037"/>
          <ac:spMkLst>
            <pc:docMk/>
            <pc:sldMk cId="3307880260" sldId="1974"/>
            <ac:spMk id="19" creationId="{C3D24159-6303-22C6-AFD4-770B1CF4BE3C}"/>
          </ac:spMkLst>
        </pc:spChg>
        <pc:spChg chg="mod">
          <ac:chgData name="Shivam Mishra" userId="6aa72d78-e888-45d5-bc7e-163096a21a23" providerId="ADAL" clId="{82DA83EB-5945-4F54-9D6B-739B54217788}" dt="2024-04-08T11:06:20.653" v="155" actId="408"/>
          <ac:spMkLst>
            <pc:docMk/>
            <pc:sldMk cId="3307880260" sldId="1974"/>
            <ac:spMk id="20" creationId="{1B68456C-8527-C1EE-7845-E6B7B8D45943}"/>
          </ac:spMkLst>
        </pc:spChg>
        <pc:spChg chg="mod">
          <ac:chgData name="Shivam Mishra" userId="6aa72d78-e888-45d5-bc7e-163096a21a23" providerId="ADAL" clId="{82DA83EB-5945-4F54-9D6B-739B54217788}" dt="2024-04-08T11:06:20.653" v="155" actId="408"/>
          <ac:spMkLst>
            <pc:docMk/>
            <pc:sldMk cId="3307880260" sldId="1974"/>
            <ac:spMk id="21" creationId="{A9F4DA85-C739-A9B2-B9DB-546D96F796E8}"/>
          </ac:spMkLst>
        </pc:spChg>
        <pc:spChg chg="del">
          <ac:chgData name="Shivam Mishra" userId="6aa72d78-e888-45d5-bc7e-163096a21a23" providerId="ADAL" clId="{82DA83EB-5945-4F54-9D6B-739B54217788}" dt="2024-04-08T09:00:10.682" v="9" actId="478"/>
          <ac:spMkLst>
            <pc:docMk/>
            <pc:sldMk cId="3307880260" sldId="1974"/>
            <ac:spMk id="22" creationId="{5814BCB3-BD09-38DA-8182-7771E413D9E6}"/>
          </ac:spMkLst>
        </pc:spChg>
        <pc:spChg chg="mod">
          <ac:chgData name="Shivam Mishra" userId="6aa72d78-e888-45d5-bc7e-163096a21a23" providerId="ADAL" clId="{82DA83EB-5945-4F54-9D6B-739B54217788}" dt="2024-04-08T10:08:43.128" v="101" actId="1037"/>
          <ac:spMkLst>
            <pc:docMk/>
            <pc:sldMk cId="3307880260" sldId="1974"/>
            <ac:spMk id="23" creationId="{D60C4BCD-398A-C091-5C0B-EB01CD53E37E}"/>
          </ac:spMkLst>
        </pc:spChg>
        <pc:spChg chg="mod">
          <ac:chgData name="Shivam Mishra" userId="6aa72d78-e888-45d5-bc7e-163096a21a23" providerId="ADAL" clId="{82DA83EB-5945-4F54-9D6B-739B54217788}" dt="2024-04-08T11:19:45.254" v="213" actId="1076"/>
          <ac:spMkLst>
            <pc:docMk/>
            <pc:sldMk cId="3307880260" sldId="1974"/>
            <ac:spMk id="30" creationId="{1A83F9D5-3F6B-4AF9-B9A3-14D267B6D9D7}"/>
          </ac:spMkLst>
        </pc:spChg>
        <pc:spChg chg="mod">
          <ac:chgData name="Shivam Mishra" userId="6aa72d78-e888-45d5-bc7e-163096a21a23" providerId="ADAL" clId="{82DA83EB-5945-4F54-9D6B-739B54217788}" dt="2024-04-08T10:08:43.128" v="101" actId="1037"/>
          <ac:spMkLst>
            <pc:docMk/>
            <pc:sldMk cId="3307880260" sldId="1974"/>
            <ac:spMk id="31" creationId="{A94D3656-3483-5523-9441-D901BB90C5B8}"/>
          </ac:spMkLst>
        </pc:spChg>
        <pc:spChg chg="del">
          <ac:chgData name="Shivam Mishra" userId="6aa72d78-e888-45d5-bc7e-163096a21a23" providerId="ADAL" clId="{82DA83EB-5945-4F54-9D6B-739B54217788}" dt="2024-04-08T09:00:12.626" v="10" actId="478"/>
          <ac:spMkLst>
            <pc:docMk/>
            <pc:sldMk cId="3307880260" sldId="1974"/>
            <ac:spMk id="35" creationId="{42E03875-E8E5-1A49-D51D-80549C466FAE}"/>
          </ac:spMkLst>
        </pc:spChg>
        <pc:spChg chg="mod">
          <ac:chgData name="Shivam Mishra" userId="6aa72d78-e888-45d5-bc7e-163096a21a23" providerId="ADAL" clId="{82DA83EB-5945-4F54-9D6B-739B54217788}" dt="2024-04-08T11:06:30.106" v="156" actId="408"/>
          <ac:spMkLst>
            <pc:docMk/>
            <pc:sldMk cId="3307880260" sldId="1974"/>
            <ac:spMk id="36" creationId="{ACA03113-30B6-30EA-D8E6-03777AC48D58}"/>
          </ac:spMkLst>
        </pc:spChg>
        <pc:spChg chg="mod">
          <ac:chgData name="Shivam Mishra" userId="6aa72d78-e888-45d5-bc7e-163096a21a23" providerId="ADAL" clId="{82DA83EB-5945-4F54-9D6B-739B54217788}" dt="2024-04-08T10:08:43.128" v="101" actId="1037"/>
          <ac:spMkLst>
            <pc:docMk/>
            <pc:sldMk cId="3307880260" sldId="1974"/>
            <ac:spMk id="37" creationId="{6CE1CF85-45EF-3466-C8FB-97C847E9FA18}"/>
          </ac:spMkLst>
        </pc:spChg>
        <pc:spChg chg="mod">
          <ac:chgData name="Shivam Mishra" userId="6aa72d78-e888-45d5-bc7e-163096a21a23" providerId="ADAL" clId="{82DA83EB-5945-4F54-9D6B-739B54217788}" dt="2024-04-08T10:11:24.062" v="132" actId="20577"/>
          <ac:spMkLst>
            <pc:docMk/>
            <pc:sldMk cId="3307880260" sldId="1974"/>
            <ac:spMk id="38" creationId="{E19D8081-7BC1-E037-8CCD-ECC53615B094}"/>
          </ac:spMkLst>
        </pc:spChg>
        <pc:grpChg chg="mod">
          <ac:chgData name="Shivam Mishra" userId="6aa72d78-e888-45d5-bc7e-163096a21a23" providerId="ADAL" clId="{82DA83EB-5945-4F54-9D6B-739B54217788}" dt="2024-04-08T11:19:27.197" v="212" actId="14100"/>
          <ac:grpSpMkLst>
            <pc:docMk/>
            <pc:sldMk cId="3307880260" sldId="1974"/>
            <ac:grpSpMk id="4" creationId="{A1FABC1B-C90E-7AB8-791D-FFDA2AED8128}"/>
          </ac:grpSpMkLst>
        </pc:grpChg>
        <pc:grpChg chg="mod">
          <ac:chgData name="Shivam Mishra" userId="6aa72d78-e888-45d5-bc7e-163096a21a23" providerId="ADAL" clId="{82DA83EB-5945-4F54-9D6B-739B54217788}" dt="2024-04-08T11:19:05.292" v="209" actId="14100"/>
          <ac:grpSpMkLst>
            <pc:docMk/>
            <pc:sldMk cId="3307880260" sldId="1974"/>
            <ac:grpSpMk id="10" creationId="{3E8F1E53-6191-5748-C80F-B9272A5EBE00}"/>
          </ac:grpSpMkLst>
        </pc:grpChg>
        <pc:grpChg chg="mod">
          <ac:chgData name="Shivam Mishra" userId="6aa72d78-e888-45d5-bc7e-163096a21a23" providerId="ADAL" clId="{82DA83EB-5945-4F54-9D6B-739B54217788}" dt="2024-04-08T11:06:02.085" v="154" actId="408"/>
          <ac:grpSpMkLst>
            <pc:docMk/>
            <pc:sldMk cId="3307880260" sldId="1974"/>
            <ac:grpSpMk id="13" creationId="{66F40857-872A-B408-3C73-E635FEF93EF8}"/>
          </ac:grpSpMkLst>
        </pc:grpChg>
        <pc:grpChg chg="del">
          <ac:chgData name="Shivam Mishra" userId="6aa72d78-e888-45d5-bc7e-163096a21a23" providerId="ADAL" clId="{82DA83EB-5945-4F54-9D6B-739B54217788}" dt="2024-04-08T09:00:08.347" v="8" actId="478"/>
          <ac:grpSpMkLst>
            <pc:docMk/>
            <pc:sldMk cId="3307880260" sldId="1974"/>
            <ac:grpSpMk id="16" creationId="{CE7AB7E1-F7F4-CD49-CE61-65DAC7DD746D}"/>
          </ac:grpSpMkLst>
        </pc:grpChg>
        <pc:grpChg chg="mod">
          <ac:chgData name="Shivam Mishra" userId="6aa72d78-e888-45d5-bc7e-163096a21a23" providerId="ADAL" clId="{82DA83EB-5945-4F54-9D6B-739B54217788}" dt="2024-04-08T10:08:43.128" v="101" actId="1037"/>
          <ac:grpSpMkLst>
            <pc:docMk/>
            <pc:sldMk cId="3307880260" sldId="1974"/>
            <ac:grpSpMk id="28" creationId="{8F1ACB6B-2C5C-A31C-AF5E-EF9DD66B2CDA}"/>
          </ac:grpSpMkLst>
        </pc:grpChg>
        <pc:picChg chg="del mod">
          <ac:chgData name="Shivam Mishra" userId="6aa72d78-e888-45d5-bc7e-163096a21a23" providerId="ADAL" clId="{82DA83EB-5945-4F54-9D6B-739B54217788}" dt="2024-04-08T11:11:56.764" v="181" actId="478"/>
          <ac:picMkLst>
            <pc:docMk/>
            <pc:sldMk cId="3307880260" sldId="1974"/>
            <ac:picMk id="32" creationId="{5CB4ED6D-C8A2-1534-C2B0-6D695112111C}"/>
          </ac:picMkLst>
        </pc:picChg>
        <pc:picChg chg="add mod">
          <ac:chgData name="Shivam Mishra" userId="6aa72d78-e888-45d5-bc7e-163096a21a23" providerId="ADAL" clId="{82DA83EB-5945-4F54-9D6B-739B54217788}" dt="2024-04-08T15:09:45.752" v="232"/>
          <ac:picMkLst>
            <pc:docMk/>
            <pc:sldMk cId="3307880260" sldId="1974"/>
            <ac:picMk id="32" creationId="{97736E59-8135-4B62-9562-80D7DD8FA0F4}"/>
          </ac:picMkLst>
        </pc:picChg>
        <pc:picChg chg="add del mod">
          <ac:chgData name="Shivam Mishra" userId="6aa72d78-e888-45d5-bc7e-163096a21a23" providerId="ADAL" clId="{82DA83EB-5945-4F54-9D6B-739B54217788}" dt="2024-04-08T14:46:59.608" v="223"/>
          <ac:picMkLst>
            <pc:docMk/>
            <pc:sldMk cId="3307880260" sldId="1974"/>
            <ac:picMk id="35" creationId="{D83B55E2-7D60-B0E5-3152-92BBE0020686}"/>
          </ac:picMkLst>
        </pc:picChg>
        <pc:picChg chg="add del mod ord">
          <ac:chgData name="Shivam Mishra" userId="6aa72d78-e888-45d5-bc7e-163096a21a23" providerId="ADAL" clId="{82DA83EB-5945-4F54-9D6B-739B54217788}" dt="2024-04-08T14:47:10.010" v="224"/>
          <ac:picMkLst>
            <pc:docMk/>
            <pc:sldMk cId="3307880260" sldId="1974"/>
            <ac:picMk id="39" creationId="{E8D0134B-C4C5-0D6B-3275-C51B760A3615}"/>
          </ac:picMkLst>
        </pc:picChg>
        <pc:picChg chg="add del mod">
          <ac:chgData name="Shivam Mishra" userId="6aa72d78-e888-45d5-bc7e-163096a21a23" providerId="ADAL" clId="{82DA83EB-5945-4F54-9D6B-739B54217788}" dt="2024-04-08T14:47:15.608" v="226"/>
          <ac:picMkLst>
            <pc:docMk/>
            <pc:sldMk cId="3307880260" sldId="1974"/>
            <ac:picMk id="40" creationId="{5A9FE2DB-1017-2B6C-7982-5E16FB8555E0}"/>
          </ac:picMkLst>
        </pc:picChg>
        <pc:picChg chg="del mod">
          <ac:chgData name="Shivam Mishra" userId="6aa72d78-e888-45d5-bc7e-163096a21a23" providerId="ADAL" clId="{82DA83EB-5945-4F54-9D6B-739B54217788}" dt="2024-04-08T11:08:21.852" v="158" actId="478"/>
          <ac:picMkLst>
            <pc:docMk/>
            <pc:sldMk cId="3307880260" sldId="1974"/>
            <ac:picMk id="40" creationId="{7DCC1BB6-0A00-AF79-3870-D48AEE77A636}"/>
          </ac:picMkLst>
        </pc:picChg>
        <pc:picChg chg="add mod">
          <ac:chgData name="Shivam Mishra" userId="6aa72d78-e888-45d5-bc7e-163096a21a23" providerId="ADAL" clId="{82DA83EB-5945-4F54-9D6B-739B54217788}" dt="2024-04-08T11:19:15.311" v="211" actId="14100"/>
          <ac:picMkLst>
            <pc:docMk/>
            <pc:sldMk cId="3307880260" sldId="1974"/>
            <ac:picMk id="41" creationId="{48BE2BCE-6263-D84C-AAB4-3E43D4955CE0}"/>
          </ac:picMkLst>
        </pc:picChg>
        <pc:picChg chg="del mod">
          <ac:chgData name="Shivam Mishra" userId="6aa72d78-e888-45d5-bc7e-163096a21a23" providerId="ADAL" clId="{82DA83EB-5945-4F54-9D6B-739B54217788}" dt="2024-04-08T11:09:38.982" v="166" actId="478"/>
          <ac:picMkLst>
            <pc:docMk/>
            <pc:sldMk cId="3307880260" sldId="1974"/>
            <ac:picMk id="42" creationId="{A2FACC60-925B-C5FC-F3DF-DFBD7FE1F974}"/>
          </ac:picMkLst>
        </pc:picChg>
        <pc:picChg chg="del mod">
          <ac:chgData name="Shivam Mishra" userId="6aa72d78-e888-45d5-bc7e-163096a21a23" providerId="ADAL" clId="{82DA83EB-5945-4F54-9D6B-739B54217788}" dt="2024-04-08T11:11:06.951" v="174" actId="478"/>
          <ac:picMkLst>
            <pc:docMk/>
            <pc:sldMk cId="3307880260" sldId="1974"/>
            <ac:picMk id="44" creationId="{1EEA08F5-30A8-AA45-3DB8-26BAAAF1C6CC}"/>
          </ac:picMkLst>
        </pc:picChg>
        <pc:picChg chg="add del mod ord">
          <ac:chgData name="Shivam Mishra" userId="6aa72d78-e888-45d5-bc7e-163096a21a23" providerId="ADAL" clId="{82DA83EB-5945-4F54-9D6B-739B54217788}" dt="2024-04-08T14:49:03.765" v="227"/>
          <ac:picMkLst>
            <pc:docMk/>
            <pc:sldMk cId="3307880260" sldId="1974"/>
            <ac:picMk id="45" creationId="{18EEC729-80ED-FC5C-71C1-C59D9DA4FAE9}"/>
          </ac:picMkLst>
        </pc:picChg>
        <pc:picChg chg="add mod">
          <ac:chgData name="Shivam Mishra" userId="6aa72d78-e888-45d5-bc7e-163096a21a23" providerId="ADAL" clId="{82DA83EB-5945-4F54-9D6B-739B54217788}" dt="2024-04-08T14:49:03.765" v="227"/>
          <ac:picMkLst>
            <pc:docMk/>
            <pc:sldMk cId="3307880260" sldId="1974"/>
            <ac:picMk id="46" creationId="{35C6144C-976D-5B7F-B82C-8C55E2CDC8CD}"/>
          </ac:picMkLst>
        </pc:picChg>
        <pc:picChg chg="del">
          <ac:chgData name="Shivam Mishra" userId="6aa72d78-e888-45d5-bc7e-163096a21a23" providerId="ADAL" clId="{82DA83EB-5945-4F54-9D6B-739B54217788}" dt="2024-04-08T09:00:05.927" v="7" actId="478"/>
          <ac:picMkLst>
            <pc:docMk/>
            <pc:sldMk cId="3307880260" sldId="1974"/>
            <ac:picMk id="46" creationId="{500A30F0-5975-59DA-DFF8-77C5F5C6382E}"/>
          </ac:picMkLst>
        </pc:picChg>
        <pc:picChg chg="add mod">
          <ac:chgData name="Shivam Mishra" userId="6aa72d78-e888-45d5-bc7e-163096a21a23" providerId="ADAL" clId="{82DA83EB-5945-4F54-9D6B-739B54217788}" dt="2024-04-08T11:10:30.578" v="173" actId="1076"/>
          <ac:picMkLst>
            <pc:docMk/>
            <pc:sldMk cId="3307880260" sldId="1974"/>
            <ac:picMk id="47" creationId="{F074020B-C731-6C29-4572-05364A6224CB}"/>
          </ac:picMkLst>
        </pc:picChg>
        <pc:picChg chg="add mod">
          <ac:chgData name="Shivam Mishra" userId="6aa72d78-e888-45d5-bc7e-163096a21a23" providerId="ADAL" clId="{82DA83EB-5945-4F54-9D6B-739B54217788}" dt="2024-04-08T11:11:28.098" v="180" actId="1076"/>
          <ac:picMkLst>
            <pc:docMk/>
            <pc:sldMk cId="3307880260" sldId="1974"/>
            <ac:picMk id="49" creationId="{389580CF-8C45-BEF9-A5F3-83857FE207D2}"/>
          </ac:picMkLst>
        </pc:picChg>
        <pc:picChg chg="add mod">
          <ac:chgData name="Shivam Mishra" userId="6aa72d78-e888-45d5-bc7e-163096a21a23" providerId="ADAL" clId="{82DA83EB-5945-4F54-9D6B-739B54217788}" dt="2024-04-08T11:12:16.103" v="187" actId="1076"/>
          <ac:picMkLst>
            <pc:docMk/>
            <pc:sldMk cId="3307880260" sldId="1974"/>
            <ac:picMk id="51" creationId="{4A9B3D86-02F6-960D-7806-CD6A9539B329}"/>
          </ac:picMkLst>
        </pc:picChg>
      </pc:sldChg>
      <pc:sldChg chg="modSp mod">
        <pc:chgData name="Shivam Mishra" userId="6aa72d78-e888-45d5-bc7e-163096a21a23" providerId="ADAL" clId="{82DA83EB-5945-4F54-9D6B-739B54217788}" dt="2024-04-08T15:36:10.883" v="244" actId="1035"/>
        <pc:sldMkLst>
          <pc:docMk/>
          <pc:sldMk cId="5540634" sldId="1977"/>
        </pc:sldMkLst>
        <pc:spChg chg="mod">
          <ac:chgData name="Shivam Mishra" userId="6aa72d78-e888-45d5-bc7e-163096a21a23" providerId="ADAL" clId="{82DA83EB-5945-4F54-9D6B-739B54217788}" dt="2024-04-08T10:54:00.732" v="142"/>
          <ac:spMkLst>
            <pc:docMk/>
            <pc:sldMk cId="5540634" sldId="1977"/>
            <ac:spMk id="12" creationId="{E141493F-D332-713B-B7E5-8EC819E7BBB5}"/>
          </ac:spMkLst>
        </pc:spChg>
        <pc:spChg chg="mod">
          <ac:chgData name="Shivam Mishra" userId="6aa72d78-e888-45d5-bc7e-163096a21a23" providerId="ADAL" clId="{82DA83EB-5945-4F54-9D6B-739B54217788}" dt="2024-04-08T10:53:50.650" v="141"/>
          <ac:spMkLst>
            <pc:docMk/>
            <pc:sldMk cId="5540634" sldId="1977"/>
            <ac:spMk id="38" creationId="{4B93EAE2-05FD-8B6E-60EC-3D025A174844}"/>
          </ac:spMkLst>
        </pc:spChg>
        <pc:spChg chg="mod">
          <ac:chgData name="Shivam Mishra" userId="6aa72d78-e888-45d5-bc7e-163096a21a23" providerId="ADAL" clId="{82DA83EB-5945-4F54-9D6B-739B54217788}" dt="2024-04-08T11:03:47.310" v="151"/>
          <ac:spMkLst>
            <pc:docMk/>
            <pc:sldMk cId="5540634" sldId="1977"/>
            <ac:spMk id="46" creationId="{CE7E1E99-1C97-0F10-68F5-DFF69B9EF431}"/>
          </ac:spMkLst>
        </pc:spChg>
        <pc:spChg chg="mod">
          <ac:chgData name="Shivam Mishra" userId="6aa72d78-e888-45d5-bc7e-163096a21a23" providerId="ADAL" clId="{82DA83EB-5945-4F54-9D6B-739B54217788}" dt="2024-04-08T10:54:54.361" v="148" actId="1076"/>
          <ac:spMkLst>
            <pc:docMk/>
            <pc:sldMk cId="5540634" sldId="1977"/>
            <ac:spMk id="55" creationId="{E7CA3012-BCF8-7B7A-ABD4-813C711302ED}"/>
          </ac:spMkLst>
        </pc:spChg>
        <pc:spChg chg="mod">
          <ac:chgData name="Shivam Mishra" userId="6aa72d78-e888-45d5-bc7e-163096a21a23" providerId="ADAL" clId="{82DA83EB-5945-4F54-9D6B-739B54217788}" dt="2024-04-08T10:54:48.001" v="147" actId="1076"/>
          <ac:spMkLst>
            <pc:docMk/>
            <pc:sldMk cId="5540634" sldId="1977"/>
            <ac:spMk id="60" creationId="{D2B9731E-3B57-4A8D-5972-E43F61E26128}"/>
          </ac:spMkLst>
        </pc:spChg>
        <pc:spChg chg="mod">
          <ac:chgData name="Shivam Mishra" userId="6aa72d78-e888-45d5-bc7e-163096a21a23" providerId="ADAL" clId="{82DA83EB-5945-4F54-9D6B-739B54217788}" dt="2024-04-08T11:05:35.725" v="153" actId="1076"/>
          <ac:spMkLst>
            <pc:docMk/>
            <pc:sldMk cId="5540634" sldId="1977"/>
            <ac:spMk id="62" creationId="{DC0E2489-9494-8A5C-33BE-9279FA7C611F}"/>
          </ac:spMkLst>
        </pc:spChg>
        <pc:picChg chg="mod">
          <ac:chgData name="Shivam Mishra" userId="6aa72d78-e888-45d5-bc7e-163096a21a23" providerId="ADAL" clId="{82DA83EB-5945-4F54-9D6B-739B54217788}" dt="2024-04-08T15:36:10.883" v="244" actId="1035"/>
          <ac:picMkLst>
            <pc:docMk/>
            <pc:sldMk cId="5540634" sldId="1977"/>
            <ac:picMk id="41" creationId="{4579BE58-98EF-AF03-C79E-E2797ED9ECD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Hello, and welcome to our presentation on “Identifying KOLs for Bright Life’s latest launch: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Neuroshield</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23923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Moving forward, we perform extensive data </a:t>
            </a:r>
            <a:r>
              <a:rPr lang="en-US" err="1"/>
              <a:t>preprocesing</a:t>
            </a:r>
            <a:r>
              <a:rPr lang="en-US"/>
              <a:t> and feature engineering before entering our modelling phase. Our modelling phase involves us scoring a KOL in the scale of 0 to 100, 100 being the best score</a:t>
            </a:r>
            <a:endParaRPr/>
          </a:p>
        </p:txBody>
      </p:sp>
    </p:spTree>
    <p:extLst>
      <p:ext uri="{BB962C8B-B14F-4D97-AF65-F5344CB8AC3E}">
        <p14:creationId xmlns:p14="http://schemas.microsoft.com/office/powerpoint/2010/main" val="1227926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620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726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our Exploratory Data Analysis, we looked at 4 parameters – Funding, University / Organization Affiliations, Total Citations, and Total Research Areas of all the neurologists in the United States.</a:t>
            </a:r>
          </a:p>
          <a:p>
            <a:r>
              <a:rPr lang="en-US"/>
              <a:t>We also looked at the geographical distribution of neurological practitioners in the state of Indiana to get an idea of the distribution across urban, sub-urban, and rural areas of the state. The same can be replicated for all states in the US. </a:t>
            </a:r>
          </a:p>
        </p:txBody>
      </p:sp>
    </p:spTree>
    <p:extLst>
      <p:ext uri="{BB962C8B-B14F-4D97-AF65-F5344CB8AC3E}">
        <p14:creationId xmlns:p14="http://schemas.microsoft.com/office/powerpoint/2010/main" val="3190106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9897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163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786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4770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50">
              <a:latin typeface="+mj-lt"/>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8094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00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I, Abhishek, am proud to share this presentation along with my team mates Harsh and </a:t>
            </a:r>
            <a:r>
              <a:rPr lang="en-US" sz="1100" kern="100" err="1">
                <a:effectLst/>
                <a:latin typeface="Aptos" panose="020B0004020202020204" pitchFamily="34" charset="0"/>
                <a:ea typeface="Aptos" panose="020B0004020202020204" pitchFamily="34" charset="0"/>
                <a:cs typeface="Times New Roman" panose="02020603050405020304" pitchFamily="18" charset="0"/>
              </a:rPr>
              <a:t>Shivam</a:t>
            </a:r>
            <a:r>
              <a:rPr lang="en-US" sz="1100" kern="100">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2843665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7311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5521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6807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0641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2923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2195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5581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Let me take you through the agenda of the presentation. We start with the project scope, an introduction of the problem our latest product is trying to address, why it matters, it’s end customer profiles, and it’s target audience in the medical community. </a:t>
            </a:r>
            <a:endParaRPr lang="en-US"/>
          </a:p>
        </p:txBody>
      </p:sp>
    </p:spTree>
    <p:extLst>
      <p:ext uri="{BB962C8B-B14F-4D97-AF65-F5344CB8AC3E}">
        <p14:creationId xmlns:p14="http://schemas.microsoft.com/office/powerpoint/2010/main" val="362883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We then take you through our journey of identifying the top two Key Opinion Leaders who can help make this product a success. </a:t>
            </a:r>
          </a:p>
        </p:txBody>
      </p:sp>
    </p:spTree>
    <p:extLst>
      <p:ext uri="{BB962C8B-B14F-4D97-AF65-F5344CB8AC3E}">
        <p14:creationId xmlns:p14="http://schemas.microsoft.com/office/powerpoint/2010/main" val="87462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800"/>
              </a:spcAft>
            </a:pPr>
            <a:r>
              <a:rPr lang="en-US"/>
              <a:t>The project scope consists of the business problem, expected project outcome, converting the business problem into an analytical problem, and the key deliverable. The final deliverable is a profile slide on each of the two KOLs best suited for </a:t>
            </a:r>
            <a:r>
              <a:rPr lang="en-US" err="1"/>
              <a:t>NeuroShield</a:t>
            </a:r>
            <a:r>
              <a:rPr lang="en-US"/>
              <a:t>. </a:t>
            </a:r>
          </a:p>
        </p:txBody>
      </p:sp>
    </p:spTree>
    <p:extLst>
      <p:ext uri="{BB962C8B-B14F-4D97-AF65-F5344CB8AC3E}">
        <p14:creationId xmlns:p14="http://schemas.microsoft.com/office/powerpoint/2010/main" val="344531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Parkinson’s disease has been one of the active areas of research for our client Bright Life. More than 60,000 Americans and 200,000 worldwide are diagnosed with Parkinson’s disease every year. A individual with Parkinson’s disease spends about $2,500 every year on medication alone, leave aside the costs on treatment and income lost from inability to work. </a:t>
            </a:r>
          </a:p>
          <a:p>
            <a:pPr marL="0" marR="0">
              <a:lnSpc>
                <a:spcPct val="115000"/>
              </a:lnSpc>
              <a:spcBef>
                <a:spcPts val="0"/>
              </a:spcBef>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Early intervention is a proven way to reduce these impacts of the disease on an individual’s life. </a:t>
            </a:r>
            <a:endParaRPr lang="en-US"/>
          </a:p>
        </p:txBody>
      </p:sp>
    </p:spTree>
    <p:extLst>
      <p:ext uri="{BB962C8B-B14F-4D97-AF65-F5344CB8AC3E}">
        <p14:creationId xmlns:p14="http://schemas.microsoft.com/office/powerpoint/2010/main" val="145002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That’s why our client introduced “</a:t>
            </a:r>
            <a:r>
              <a:rPr lang="en-US" sz="1100" kern="100" err="1">
                <a:effectLst/>
                <a:latin typeface="Aptos" panose="020B0004020202020204" pitchFamily="34" charset="0"/>
                <a:ea typeface="Aptos" panose="020B0004020202020204" pitchFamily="34" charset="0"/>
                <a:cs typeface="Times New Roman" panose="02020603050405020304" pitchFamily="18" charset="0"/>
              </a:rPr>
              <a:t>Neuroshield</a:t>
            </a:r>
            <a:r>
              <a:rPr lang="en-US" sz="1100" kern="10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100" kern="100" err="1">
                <a:effectLst/>
                <a:latin typeface="Aptos" panose="020B0004020202020204" pitchFamily="34" charset="0"/>
                <a:ea typeface="Aptos" panose="020B0004020202020204" pitchFamily="34" charset="0"/>
                <a:cs typeface="Times New Roman" panose="02020603050405020304" pitchFamily="18" charset="0"/>
              </a:rPr>
              <a:t>Neuroshield</a:t>
            </a:r>
            <a:r>
              <a:rPr lang="en-US" sz="1100" kern="100">
                <a:effectLst/>
                <a:latin typeface="Aptos" panose="020B0004020202020204" pitchFamily="34" charset="0"/>
                <a:ea typeface="Aptos" panose="020B0004020202020204" pitchFamily="34" charset="0"/>
                <a:cs typeface="Times New Roman" panose="02020603050405020304" pitchFamily="18" charset="0"/>
              </a:rPr>
              <a:t> is a wearable, non-invasive device that helps detect early symptoms of Parkinson’s disease through TMS, offers real-time monitoring and data insights. Through it’s companion app, it also offers a plethora of knowledge on the disease and also therapy options.</a:t>
            </a:r>
          </a:p>
        </p:txBody>
      </p:sp>
    </p:spTree>
    <p:extLst>
      <p:ext uri="{BB962C8B-B14F-4D97-AF65-F5344CB8AC3E}">
        <p14:creationId xmlns:p14="http://schemas.microsoft.com/office/powerpoint/2010/main" val="4199589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kern="100">
                <a:effectLst/>
                <a:latin typeface="Aptos" panose="020B0004020202020204" pitchFamily="34" charset="0"/>
                <a:ea typeface="Aptos" panose="020B0004020202020204" pitchFamily="34" charset="0"/>
                <a:cs typeface="Times New Roman" panose="02020603050405020304" pitchFamily="18" charset="0"/>
              </a:rPr>
              <a:t>Bright Life would like to promote this product to all neurology practitioners across the United States through various marketing strategies, including expert opinions of the KOLs. </a:t>
            </a:r>
            <a:endParaRPr lang="en-US"/>
          </a:p>
          <a:p>
            <a:endParaRPr lang="en-US"/>
          </a:p>
        </p:txBody>
      </p:sp>
    </p:spTree>
    <p:extLst>
      <p:ext uri="{BB962C8B-B14F-4D97-AF65-F5344CB8AC3E}">
        <p14:creationId xmlns:p14="http://schemas.microsoft.com/office/powerpoint/2010/main" val="140378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2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8375" y="1544250"/>
            <a:ext cx="3729600" cy="163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11275" y="3221700"/>
            <a:ext cx="2263800" cy="49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4525" y="445025"/>
            <a:ext cx="6495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1069200" y="1463675"/>
            <a:ext cx="7005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63"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10.wdp"/><Relationship Id="rId3" Type="http://schemas.openxmlformats.org/officeDocument/2006/relationships/notesSlide" Target="../notesSlides/notesSlide10.xml"/><Relationship Id="rId7" Type="http://schemas.openxmlformats.org/officeDocument/2006/relationships/image" Target="../media/image16.svg"/><Relationship Id="rId12"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5.png"/><Relationship Id="rId11" Type="http://schemas.microsoft.com/office/2007/relationships/hdphoto" Target="../media/hdphoto9.wdp"/><Relationship Id="rId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11.png"/><Relationship Id="rId9" Type="http://schemas.microsoft.com/office/2007/relationships/hdphoto" Target="../media/hdphoto3.wdp"/><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50.svg"/><Relationship Id="rId3" Type="http://schemas.openxmlformats.org/officeDocument/2006/relationships/image" Target="../media/image13.png"/><Relationship Id="rId7" Type="http://schemas.openxmlformats.org/officeDocument/2006/relationships/image" Target="../media/image46.pn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5.svg"/><Relationship Id="rId11" Type="http://schemas.openxmlformats.org/officeDocument/2006/relationships/image" Target="../media/image48.svg"/><Relationship Id="rId5" Type="http://schemas.openxmlformats.org/officeDocument/2006/relationships/image" Target="../media/image44.pn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14.svg"/><Relationship Id="rId9" Type="http://schemas.openxmlformats.org/officeDocument/2006/relationships/image" Target="../media/image8.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62.png"/><Relationship Id="rId18" Type="http://schemas.openxmlformats.org/officeDocument/2006/relationships/slide" Target="slide16.xml"/><Relationship Id="rId3" Type="http://schemas.openxmlformats.org/officeDocument/2006/relationships/notesSlide" Target="../notesSlides/notesSlide14.xml"/><Relationship Id="rId21" Type="http://schemas.openxmlformats.org/officeDocument/2006/relationships/slide" Target="slide17.xml"/><Relationship Id="rId7" Type="http://schemas.openxmlformats.org/officeDocument/2006/relationships/image" Target="../media/image60.png"/><Relationship Id="rId12" Type="http://schemas.openxmlformats.org/officeDocument/2006/relationships/image" Target="../media/image16.svg"/><Relationship Id="rId17" Type="http://schemas.openxmlformats.org/officeDocument/2006/relationships/image" Target="../media/image63.png"/><Relationship Id="rId2" Type="http://schemas.openxmlformats.org/officeDocument/2006/relationships/slideLayout" Target="../slideLayouts/slideLayout1.xml"/><Relationship Id="rId16" Type="http://schemas.openxmlformats.org/officeDocument/2006/relationships/slide" Target="slide15.xml"/><Relationship Id="rId20" Type="http://schemas.openxmlformats.org/officeDocument/2006/relationships/image" Target="../media/image64.png"/><Relationship Id="rId1" Type="http://schemas.openxmlformats.org/officeDocument/2006/relationships/tags" Target="../tags/tag6.xml"/><Relationship Id="rId6" Type="http://schemas.microsoft.com/office/2007/relationships/hdphoto" Target="../media/hdphoto12.wdp"/><Relationship Id="rId11" Type="http://schemas.openxmlformats.org/officeDocument/2006/relationships/image" Target="../media/image15.png"/><Relationship Id="rId5" Type="http://schemas.openxmlformats.org/officeDocument/2006/relationships/image" Target="../media/image59.png"/><Relationship Id="rId15" Type="http://schemas.openxmlformats.org/officeDocument/2006/relationships/image" Target="../media/image75.png"/><Relationship Id="rId23" Type="http://schemas.openxmlformats.org/officeDocument/2006/relationships/image" Target="../media/image8.png"/><Relationship Id="rId10" Type="http://schemas.microsoft.com/office/2007/relationships/hdphoto" Target="../media/hdphoto14.wdp"/><Relationship Id="rId19" Type="http://schemas.openxmlformats.org/officeDocument/2006/relationships/image" Target="../media/image76.png"/><Relationship Id="rId4" Type="http://schemas.openxmlformats.org/officeDocument/2006/relationships/image" Target="../media/image58.png"/><Relationship Id="rId9" Type="http://schemas.openxmlformats.org/officeDocument/2006/relationships/image" Target="../media/image61.png"/><Relationship Id="rId22"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5.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65.png"/><Relationship Id="rId5" Type="http://schemas.openxmlformats.org/officeDocument/2006/relationships/image" Target="../media/image68.png"/><Relationship Id="rId10" Type="http://schemas.openxmlformats.org/officeDocument/2006/relationships/image" Target="../media/image16.svg"/><Relationship Id="rId4" Type="http://schemas.openxmlformats.org/officeDocument/2006/relationships/image" Target="../media/image67.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5.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18.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72.png"/><Relationship Id="rId5" Type="http://schemas.microsoft.com/office/2007/relationships/hdphoto" Target="../media/hdphoto3.wdp"/><Relationship Id="rId10"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8.png"/><Relationship Id="rId7" Type="http://schemas.openxmlformats.org/officeDocument/2006/relationships/image" Target="../media/image80.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9.jpeg"/><Relationship Id="rId5" Type="http://schemas.openxmlformats.org/officeDocument/2006/relationships/image" Target="../media/image8.png"/><Relationship Id="rId10" Type="http://schemas.openxmlformats.org/officeDocument/2006/relationships/image" Target="../media/image83.png"/><Relationship Id="rId4" Type="http://schemas.microsoft.com/office/2007/relationships/hdphoto" Target="../media/hdphoto4.wdp"/><Relationship Id="rId9"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hyperlink" Target="http://linkedin.com/in/shivam-mishra-b485b4142/" TargetMode="Externa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7.jpeg"/><Relationship Id="rId5" Type="http://schemas.openxmlformats.org/officeDocument/2006/relationships/image" Target="../media/image4.jpeg"/><Relationship Id="rId10" Type="http://schemas.openxmlformats.org/officeDocument/2006/relationships/hyperlink" Target="http://linkedin.com/in/abhishek-krovvidi/" TargetMode="External"/><Relationship Id="rId4" Type="http://schemas.openxmlformats.org/officeDocument/2006/relationships/image" Target="../media/image3.png"/><Relationship Id="rId9" Type="http://schemas.openxmlformats.org/officeDocument/2006/relationships/hyperlink" Target="http://linkedin.com/in/harshraj-jadeja/"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jpeg"/><Relationship Id="rId26" Type="http://schemas.openxmlformats.org/officeDocument/2006/relationships/slide" Target="slide21.xml"/><Relationship Id="rId3" Type="http://schemas.openxmlformats.org/officeDocument/2006/relationships/image" Target="../media/image79.jpeg"/><Relationship Id="rId21" Type="http://schemas.openxmlformats.org/officeDocument/2006/relationships/image" Target="../media/image100.png"/><Relationship Id="rId7" Type="http://schemas.openxmlformats.org/officeDocument/2006/relationships/image" Target="../media/image86.sv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1.png"/><Relationship Id="rId2" Type="http://schemas.openxmlformats.org/officeDocument/2006/relationships/notesSlide" Target="../notesSlides/notesSlide20.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svg"/><Relationship Id="rId24" Type="http://schemas.openxmlformats.org/officeDocument/2006/relationships/slide" Target="slide22.xml"/><Relationship Id="rId5" Type="http://schemas.openxmlformats.org/officeDocument/2006/relationships/image" Target="../media/image84.png"/><Relationship Id="rId15" Type="http://schemas.openxmlformats.org/officeDocument/2006/relationships/image" Target="../media/image94.jpeg"/><Relationship Id="rId23" Type="http://schemas.openxmlformats.org/officeDocument/2006/relationships/image" Target="../media/image116.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hyperlink" Target="mailto:kaj.blennow@clinchem.gu.se" TargetMode="External"/><Relationship Id="rId9" Type="http://schemas.openxmlformats.org/officeDocument/2006/relationships/image" Target="../media/image88.svg"/><Relationship Id="rId14" Type="http://schemas.openxmlformats.org/officeDocument/2006/relationships/image" Target="../media/image93.jpeg"/><Relationship Id="rId27" Type="http://schemas.openxmlformats.org/officeDocument/2006/relationships/image" Target="../media/image117.png"/></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6.png"/><Relationship Id="rId18" Type="http://schemas.openxmlformats.org/officeDocument/2006/relationships/image" Target="../media/image92.png"/><Relationship Id="rId3" Type="http://schemas.openxmlformats.org/officeDocument/2006/relationships/image" Target="../media/image85.png"/><Relationship Id="rId21" Type="http://schemas.openxmlformats.org/officeDocument/2006/relationships/image" Target="../media/image99.png"/><Relationship Id="rId7" Type="http://schemas.openxmlformats.org/officeDocument/2006/relationships/image" Target="../media/image80.jpeg"/><Relationship Id="rId12" Type="http://schemas.openxmlformats.org/officeDocument/2006/relationships/image" Target="../media/image105.png"/><Relationship Id="rId17" Type="http://schemas.openxmlformats.org/officeDocument/2006/relationships/image" Target="../media/image108.png"/><Relationship Id="rId2" Type="http://schemas.openxmlformats.org/officeDocument/2006/relationships/notesSlide" Target="../notesSlides/notesSlide23.xml"/><Relationship Id="rId16" Type="http://schemas.openxmlformats.org/officeDocument/2006/relationships/image" Target="../media/image126.png"/><Relationship Id="rId20" Type="http://schemas.openxmlformats.org/officeDocument/2006/relationships/image" Target="../media/image96.png"/><Relationship Id="rId1" Type="http://schemas.openxmlformats.org/officeDocument/2006/relationships/slideLayout" Target="../slideLayouts/slideLayout1.xml"/><Relationship Id="rId6" Type="http://schemas.openxmlformats.org/officeDocument/2006/relationships/image" Target="../media/image88.svg"/><Relationship Id="rId11" Type="http://schemas.openxmlformats.org/officeDocument/2006/relationships/slide" Target="slide25.xml"/><Relationship Id="rId24" Type="http://schemas.openxmlformats.org/officeDocument/2006/relationships/image" Target="../media/image95.png"/><Relationship Id="rId5" Type="http://schemas.openxmlformats.org/officeDocument/2006/relationships/image" Target="../media/image87.png"/><Relationship Id="rId15" Type="http://schemas.openxmlformats.org/officeDocument/2006/relationships/slide" Target="slide24.xml"/><Relationship Id="rId23" Type="http://schemas.openxmlformats.org/officeDocument/2006/relationships/image" Target="../media/image97.jpeg"/><Relationship Id="rId10" Type="http://schemas.openxmlformats.org/officeDocument/2006/relationships/image" Target="../media/image123.png"/><Relationship Id="rId19" Type="http://schemas.openxmlformats.org/officeDocument/2006/relationships/image" Target="../media/image94.jpeg"/><Relationship Id="rId4" Type="http://schemas.openxmlformats.org/officeDocument/2006/relationships/image" Target="../media/image86.svg"/><Relationship Id="rId14" Type="http://schemas.openxmlformats.org/officeDocument/2006/relationships/image" Target="../media/image107.png"/><Relationship Id="rId22" Type="http://schemas.openxmlformats.org/officeDocument/2006/relationships/image" Target="../media/image93.jpe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2.svg"/><Relationship Id="rId7" Type="http://schemas.openxmlformats.org/officeDocument/2006/relationships/image" Target="../media/image118.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8.png"/><Relationship Id="rId5" Type="http://schemas.openxmlformats.org/officeDocument/2006/relationships/image" Target="../media/image114.png"/><Relationship Id="rId10" Type="http://schemas.microsoft.com/office/2007/relationships/hdphoto" Target="../media/hdphoto4.wdp"/><Relationship Id="rId4" Type="http://schemas.openxmlformats.org/officeDocument/2006/relationships/image" Target="../media/image113.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9.png"/><Relationship Id="rId7" Type="http://schemas.openxmlformats.org/officeDocument/2006/relationships/image" Target="../media/image12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15.wdp"/><Relationship Id="rId11" Type="http://schemas.openxmlformats.org/officeDocument/2006/relationships/image" Target="../media/image8.png"/><Relationship Id="rId5" Type="http://schemas.openxmlformats.org/officeDocument/2006/relationships/image" Target="../media/image120.png"/><Relationship Id="rId10" Type="http://schemas.openxmlformats.org/officeDocument/2006/relationships/image" Target="../media/image123.svg"/><Relationship Id="rId4" Type="http://schemas.openxmlformats.org/officeDocument/2006/relationships/image" Target="../media/image20.svg"/><Relationship Id="rId9" Type="http://schemas.openxmlformats.org/officeDocument/2006/relationships/image" Target="../media/image12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11.png"/><Relationship Id="rId12" Type="http://schemas.openxmlformats.org/officeDocument/2006/relationships/image" Target="../media/image14.sv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0.svg"/><Relationship Id="rId11" Type="http://schemas.openxmlformats.org/officeDocument/2006/relationships/image" Target="../media/image13.png"/><Relationship Id="rId5" Type="http://schemas.openxmlformats.org/officeDocument/2006/relationships/image" Target="../media/image9.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png"/><Relationship Id="rId3" Type="http://schemas.openxmlformats.org/officeDocument/2006/relationships/notesSlide" Target="../notesSlides/notesSlide4.xml"/><Relationship Id="rId7" Type="http://schemas.openxmlformats.org/officeDocument/2006/relationships/image" Target="../media/image17.png"/><Relationship Id="rId12" Type="http://schemas.openxmlformats.org/officeDocument/2006/relationships/image" Target="../media/image20.sv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microsoft.com/office/2007/relationships/hdphoto" Target="../media/hdphoto4.wdp"/><Relationship Id="rId4" Type="http://schemas.openxmlformats.org/officeDocument/2006/relationships/image" Target="../media/image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6.wdp"/><Relationship Id="rId3" Type="http://schemas.openxmlformats.org/officeDocument/2006/relationships/notesSlide" Target="../notesSlides/notesSlide5.xml"/><Relationship Id="rId7" Type="http://schemas.microsoft.com/office/2007/relationships/hdphoto" Target="../media/hdphoto5.wdp"/><Relationship Id="rId12"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23.png"/><Relationship Id="rId11" Type="http://schemas.microsoft.com/office/2007/relationships/hdphoto" Target="../media/hdphoto2.wdp"/><Relationship Id="rId5" Type="http://schemas.openxmlformats.org/officeDocument/2006/relationships/image" Target="../media/image22.svg"/><Relationship Id="rId10"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25.svg"/><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4.svg"/><Relationship Id="rId3" Type="http://schemas.openxmlformats.org/officeDocument/2006/relationships/notesSlide" Target="../notesSlides/notesSlide9.xml"/><Relationship Id="rId7" Type="http://schemas.openxmlformats.org/officeDocument/2006/relationships/image" Target="../media/image37.svg"/><Relationship Id="rId12" Type="http://schemas.openxmlformats.org/officeDocument/2006/relationships/image" Target="../media/image13.png"/><Relationship Id="rId2" Type="http://schemas.openxmlformats.org/officeDocument/2006/relationships/slideLayout" Target="../slideLayouts/slideLayout1.xml"/><Relationship Id="rId16" Type="http://schemas.openxmlformats.org/officeDocument/2006/relationships/image" Target="../media/image8.png"/><Relationship Id="rId1" Type="http://schemas.openxmlformats.org/officeDocument/2006/relationships/tags" Target="../tags/tag4.xml"/><Relationship Id="rId6" Type="http://schemas.openxmlformats.org/officeDocument/2006/relationships/image" Target="../media/image36.png"/><Relationship Id="rId11" Type="http://schemas.openxmlformats.org/officeDocument/2006/relationships/image" Target="../media/image40.svg"/><Relationship Id="rId5" Type="http://schemas.openxmlformats.org/officeDocument/2006/relationships/image" Target="../media/image10.svg"/><Relationship Id="rId15" Type="http://schemas.microsoft.com/office/2007/relationships/hdphoto" Target="../media/hdphoto8.wdp"/><Relationship Id="rId10" Type="http://schemas.openxmlformats.org/officeDocument/2006/relationships/image" Target="../media/image39.png"/><Relationship Id="rId4" Type="http://schemas.openxmlformats.org/officeDocument/2006/relationships/image" Target="../media/image9.png"/><Relationship Id="rId9" Type="http://schemas.microsoft.com/office/2007/relationships/hdphoto" Target="../media/hdphoto7.wdp"/><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5" name="Picture 4" descr="A collage of several people&#10;&#10;Description automatically generated">
            <a:extLst>
              <a:ext uri="{FF2B5EF4-FFF2-40B4-BE49-F238E27FC236}">
                <a16:creationId xmlns:a16="http://schemas.microsoft.com/office/drawing/2014/main" id="{DDAC3B4C-168A-79B0-80BC-F5C23D049425}"/>
              </a:ext>
            </a:extLst>
          </p:cNvPr>
          <p:cNvPicPr>
            <a:picLocks noChangeAspect="1"/>
          </p:cNvPicPr>
          <p:nvPr/>
        </p:nvPicPr>
        <p:blipFill>
          <a:blip r:embed="rId3"/>
          <a:stretch>
            <a:fillRect/>
          </a:stretch>
        </p:blipFill>
        <p:spPr>
          <a:xfrm>
            <a:off x="0" y="0"/>
            <a:ext cx="9144000" cy="5143500"/>
          </a:xfrm>
          <a:prstGeom prst="rect">
            <a:avLst/>
          </a:prstGeom>
        </p:spPr>
      </p:pic>
      <p:sp>
        <p:nvSpPr>
          <p:cNvPr id="13" name="TextBox 12">
            <a:extLst>
              <a:ext uri="{FF2B5EF4-FFF2-40B4-BE49-F238E27FC236}">
                <a16:creationId xmlns:a16="http://schemas.microsoft.com/office/drawing/2014/main" id="{5F4DC56A-CC25-B2A9-FD04-3A692896EFEB}"/>
              </a:ext>
            </a:extLst>
          </p:cNvPr>
          <p:cNvSpPr txBox="1"/>
          <p:nvPr/>
        </p:nvSpPr>
        <p:spPr>
          <a:xfrm>
            <a:off x="306126" y="2178917"/>
            <a:ext cx="8531748" cy="646331"/>
          </a:xfrm>
          <a:prstGeom prst="rect">
            <a:avLst/>
          </a:prstGeom>
          <a:solidFill>
            <a:srgbClr val="364860"/>
          </a:solidFill>
        </p:spPr>
        <p:txBody>
          <a:bodyPr wrap="square" rtlCol="0">
            <a:spAutoFit/>
          </a:bodyPr>
          <a:lstStyle/>
          <a:p>
            <a:r>
              <a:rPr lang="en-US" sz="3600" b="1">
                <a:solidFill>
                  <a:srgbClr val="FFC000"/>
                </a:solidFill>
                <a:latin typeface="Fira Sans Extra Condensed" panose="020B0503050000020004" pitchFamily="34" charset="0"/>
              </a:rPr>
              <a:t>Identifying KOLs for Bright Life's NeuroShield</a:t>
            </a:r>
          </a:p>
        </p:txBody>
      </p:sp>
    </p:spTree>
    <p:extLst>
      <p:ext uri="{BB962C8B-B14F-4D97-AF65-F5344CB8AC3E}">
        <p14:creationId xmlns:p14="http://schemas.microsoft.com/office/powerpoint/2010/main" val="3653818554"/>
      </p:ext>
    </p:extLst>
  </p:cSld>
  <p:clrMapOvr>
    <a:masterClrMapping/>
  </p:clrMapOvr>
  <mc:AlternateContent xmlns:mc="http://schemas.openxmlformats.org/markup-compatibility/2006" xmlns:p14="http://schemas.microsoft.com/office/powerpoint/2010/main">
    <mc:Choice Requires="p14">
      <p:transition spd="slow" p14:dur="2000" advTm="9366"/>
    </mc:Choice>
    <mc:Fallback xmlns="">
      <p:transition spd="slow" advTm="93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3" name="Oval 2">
            <a:extLst>
              <a:ext uri="{FF2B5EF4-FFF2-40B4-BE49-F238E27FC236}">
                <a16:creationId xmlns:a16="http://schemas.microsoft.com/office/drawing/2014/main" id="{DD4470FA-D519-83DF-0366-FF4D6277004E}"/>
              </a:ext>
            </a:extLst>
          </p:cNvPr>
          <p:cNvSpPr/>
          <p:nvPr/>
        </p:nvSpPr>
        <p:spPr>
          <a:xfrm>
            <a:off x="773992" y="1426916"/>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10" name="Oval 9">
            <a:extLst>
              <a:ext uri="{FF2B5EF4-FFF2-40B4-BE49-F238E27FC236}">
                <a16:creationId xmlns:a16="http://schemas.microsoft.com/office/drawing/2014/main" id="{C78D7E63-C91F-7BEB-2361-12F20E5DD1FA}"/>
              </a:ext>
            </a:extLst>
          </p:cNvPr>
          <p:cNvSpPr/>
          <p:nvPr/>
        </p:nvSpPr>
        <p:spPr>
          <a:xfrm>
            <a:off x="3248385" y="1426916"/>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13" name="Oval 12">
            <a:extLst>
              <a:ext uri="{FF2B5EF4-FFF2-40B4-BE49-F238E27FC236}">
                <a16:creationId xmlns:a16="http://schemas.microsoft.com/office/drawing/2014/main" id="{FD5B31C8-5F44-F8C9-0E08-23F29C82CA21}"/>
              </a:ext>
            </a:extLst>
          </p:cNvPr>
          <p:cNvSpPr/>
          <p:nvPr/>
        </p:nvSpPr>
        <p:spPr>
          <a:xfrm>
            <a:off x="5734203" y="1426916"/>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15" name="Oval 14">
            <a:extLst>
              <a:ext uri="{FF2B5EF4-FFF2-40B4-BE49-F238E27FC236}">
                <a16:creationId xmlns:a16="http://schemas.microsoft.com/office/drawing/2014/main" id="{22716F88-D585-3F6E-D920-4B8B6D9EE569}"/>
              </a:ext>
            </a:extLst>
          </p:cNvPr>
          <p:cNvSpPr/>
          <p:nvPr/>
        </p:nvSpPr>
        <p:spPr>
          <a:xfrm rot="10800000">
            <a:off x="5702047" y="2967150"/>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17" name="Oval 16">
            <a:extLst>
              <a:ext uri="{FF2B5EF4-FFF2-40B4-BE49-F238E27FC236}">
                <a16:creationId xmlns:a16="http://schemas.microsoft.com/office/drawing/2014/main" id="{AEE77883-1515-1D4A-2F41-439767B78EE4}"/>
              </a:ext>
            </a:extLst>
          </p:cNvPr>
          <p:cNvSpPr/>
          <p:nvPr/>
        </p:nvSpPr>
        <p:spPr>
          <a:xfrm rot="10800000">
            <a:off x="3271698" y="2967150"/>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grpSp>
        <p:nvGrpSpPr>
          <p:cNvPr id="19" name="Group 18">
            <a:extLst>
              <a:ext uri="{FF2B5EF4-FFF2-40B4-BE49-F238E27FC236}">
                <a16:creationId xmlns:a16="http://schemas.microsoft.com/office/drawing/2014/main" id="{7945D508-2092-BEB1-D29F-E1B68DDE12F9}"/>
              </a:ext>
            </a:extLst>
          </p:cNvPr>
          <p:cNvGrpSpPr/>
          <p:nvPr/>
        </p:nvGrpSpPr>
        <p:grpSpPr>
          <a:xfrm>
            <a:off x="304754" y="1428750"/>
            <a:ext cx="1632192" cy="1332045"/>
            <a:chOff x="304754" y="1428750"/>
            <a:chExt cx="1632192" cy="1332045"/>
          </a:xfrm>
        </p:grpSpPr>
        <p:sp>
          <p:nvSpPr>
            <p:cNvPr id="16" name="Oval 15">
              <a:extLst>
                <a:ext uri="{FF2B5EF4-FFF2-40B4-BE49-F238E27FC236}">
                  <a16:creationId xmlns:a16="http://schemas.microsoft.com/office/drawing/2014/main" id="{3D64FE4C-6D96-7E77-4D50-36E853D794ED}"/>
                </a:ext>
              </a:extLst>
            </p:cNvPr>
            <p:cNvSpPr/>
            <p:nvPr/>
          </p:nvSpPr>
          <p:spPr>
            <a:xfrm>
              <a:off x="771728" y="1428750"/>
              <a:ext cx="650476" cy="650470"/>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61" name="Footer Text">
              <a:extLst>
                <a:ext uri="{FF2B5EF4-FFF2-40B4-BE49-F238E27FC236}">
                  <a16:creationId xmlns:a16="http://schemas.microsoft.com/office/drawing/2014/main" id="{5AC87763-0CA2-20CB-5034-BAE7E6BDAF08}"/>
                </a:ext>
              </a:extLst>
            </p:cNvPr>
            <p:cNvSpPr txBox="1"/>
            <p:nvPr/>
          </p:nvSpPr>
          <p:spPr>
            <a:xfrm>
              <a:off x="304754" y="2129853"/>
              <a:ext cx="1632192" cy="630942"/>
            </a:xfrm>
            <a:prstGeom prst="rect">
              <a:avLst/>
            </a:prstGeom>
            <a:noFill/>
          </p:spPr>
          <p:txBody>
            <a:bodyPr wrap="square" lIns="0" tIns="0" rIns="0" bIns="0" rtlCol="0">
              <a:spAutoFit/>
            </a:bodyPr>
            <a:lstStyle/>
            <a:p>
              <a:pPr algn="ctr"/>
              <a:r>
                <a:rPr lang="en-US" sz="1100" b="1">
                  <a:solidFill>
                    <a:schemeClr val="accent2"/>
                  </a:solidFill>
                  <a:latin typeface="+mn-lt"/>
                </a:rPr>
                <a:t>Data Preprocessing</a:t>
              </a:r>
              <a:endParaRPr lang="en-US" sz="1100">
                <a:solidFill>
                  <a:schemeClr val="accent2"/>
                </a:solidFill>
                <a:latin typeface="+mn-lt"/>
              </a:endParaRPr>
            </a:p>
            <a:p>
              <a:pPr algn="ctr"/>
              <a:r>
                <a:rPr lang="en-US" sz="1000">
                  <a:solidFill>
                    <a:schemeClr val="accent4"/>
                  </a:solidFill>
                  <a:latin typeface="+mn-lt"/>
                </a:rPr>
                <a:t>Filter data by removing / imputing the records to get a cleaner dataset</a:t>
              </a:r>
            </a:p>
          </p:txBody>
        </p:sp>
        <p:pic>
          <p:nvPicPr>
            <p:cNvPr id="2" name="Picture 12" descr="Analysis, analytics, financial, market, research, stock, view icon ...">
              <a:extLst>
                <a:ext uri="{FF2B5EF4-FFF2-40B4-BE49-F238E27FC236}">
                  <a16:creationId xmlns:a16="http://schemas.microsoft.com/office/drawing/2014/main" id="{D2B48B68-71D0-243F-CB1C-20DB25AC04E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60201" y="1529909"/>
              <a:ext cx="445119" cy="44511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raight Connector 4">
            <a:extLst>
              <a:ext uri="{FF2B5EF4-FFF2-40B4-BE49-F238E27FC236}">
                <a16:creationId xmlns:a16="http://schemas.microsoft.com/office/drawing/2014/main" id="{8E6BA503-5FBA-D279-C404-9FC993629272}"/>
              </a:ext>
            </a:extLst>
          </p:cNvPr>
          <p:cNvCxnSpPr/>
          <p:nvPr/>
        </p:nvCxnSpPr>
        <p:spPr>
          <a:xfrm>
            <a:off x="1460304" y="1753985"/>
            <a:ext cx="1785817" cy="0"/>
          </a:xfrm>
          <a:prstGeom prst="line">
            <a:avLst/>
          </a:prstGeom>
          <a:ln w="38100" cap="rnd">
            <a:solidFill>
              <a:schemeClr val="accent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44A60DB-0E81-118F-D007-785B74C800F2}"/>
              </a:ext>
            </a:extLst>
          </p:cNvPr>
          <p:cNvCxnSpPr/>
          <p:nvPr/>
        </p:nvCxnSpPr>
        <p:spPr>
          <a:xfrm>
            <a:off x="3958822" y="1753985"/>
            <a:ext cx="1785817" cy="0"/>
          </a:xfrm>
          <a:prstGeom prst="line">
            <a:avLst/>
          </a:prstGeom>
          <a:ln w="38100" cap="rnd">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B9EF48-E161-315F-53C0-6D5F63AF5327}"/>
              </a:ext>
            </a:extLst>
          </p:cNvPr>
          <p:cNvCxnSpPr/>
          <p:nvPr/>
        </p:nvCxnSpPr>
        <p:spPr>
          <a:xfrm>
            <a:off x="6428146" y="1753985"/>
            <a:ext cx="1785817" cy="0"/>
          </a:xfrm>
          <a:prstGeom prst="line">
            <a:avLst/>
          </a:prstGeom>
          <a:ln w="38100" cap="rnd">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Elbow Connector 44">
            <a:extLst>
              <a:ext uri="{FF2B5EF4-FFF2-40B4-BE49-F238E27FC236}">
                <a16:creationId xmlns:a16="http://schemas.microsoft.com/office/drawing/2014/main" id="{C395728F-2B2D-FB9A-16BE-DCF3986008AC}"/>
              </a:ext>
            </a:extLst>
          </p:cNvPr>
          <p:cNvCxnSpPr/>
          <p:nvPr/>
        </p:nvCxnSpPr>
        <p:spPr>
          <a:xfrm rot="10800000" flipV="1">
            <a:off x="6325055" y="1753984"/>
            <a:ext cx="1888910" cy="1540235"/>
          </a:xfrm>
          <a:prstGeom prst="bentConnector3">
            <a:avLst>
              <a:gd name="adj1" fmla="val -698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CE7B24-B36A-8F15-2395-EAEC9A47A82B}"/>
              </a:ext>
            </a:extLst>
          </p:cNvPr>
          <p:cNvCxnSpPr/>
          <p:nvPr/>
        </p:nvCxnSpPr>
        <p:spPr>
          <a:xfrm flipH="1">
            <a:off x="3899749" y="3294219"/>
            <a:ext cx="1785817" cy="0"/>
          </a:xfrm>
          <a:prstGeom prst="line">
            <a:avLst/>
          </a:prstGeom>
          <a:ln w="38100" cap="rnd">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9EC344-79D8-2E22-A09A-7C72D014E7A8}"/>
              </a:ext>
            </a:extLst>
          </p:cNvPr>
          <p:cNvCxnSpPr/>
          <p:nvPr/>
        </p:nvCxnSpPr>
        <p:spPr>
          <a:xfrm rot="5400000" flipH="1" flipV="1">
            <a:off x="402019" y="687903"/>
            <a:ext cx="1375810" cy="1588"/>
          </a:xfrm>
          <a:prstGeom prst="line">
            <a:avLst/>
          </a:prstGeom>
          <a:ln w="38100" cap="rnd">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A5E161D-CF49-7AFA-4DCE-150AE5FB5ACF}"/>
              </a:ext>
            </a:extLst>
          </p:cNvPr>
          <p:cNvGrpSpPr/>
          <p:nvPr/>
        </p:nvGrpSpPr>
        <p:grpSpPr>
          <a:xfrm>
            <a:off x="2790216" y="1428750"/>
            <a:ext cx="1632192" cy="1332045"/>
            <a:chOff x="2790216" y="1428750"/>
            <a:chExt cx="1632192" cy="1332045"/>
          </a:xfrm>
        </p:grpSpPr>
        <p:sp>
          <p:nvSpPr>
            <p:cNvPr id="49" name="Oval 48">
              <a:extLst>
                <a:ext uri="{FF2B5EF4-FFF2-40B4-BE49-F238E27FC236}">
                  <a16:creationId xmlns:a16="http://schemas.microsoft.com/office/drawing/2014/main" id="{370F7755-5B2D-E42F-5404-F49533BAAB07}"/>
                </a:ext>
              </a:extLst>
            </p:cNvPr>
            <p:cNvSpPr/>
            <p:nvPr/>
          </p:nvSpPr>
          <p:spPr>
            <a:xfrm>
              <a:off x="3246121" y="1428750"/>
              <a:ext cx="650476" cy="65047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62" name="Footer Text">
              <a:extLst>
                <a:ext uri="{FF2B5EF4-FFF2-40B4-BE49-F238E27FC236}">
                  <a16:creationId xmlns:a16="http://schemas.microsoft.com/office/drawing/2014/main" id="{97D1380E-CC36-91EA-435E-12F628510CB6}"/>
                </a:ext>
              </a:extLst>
            </p:cNvPr>
            <p:cNvSpPr txBox="1"/>
            <p:nvPr/>
          </p:nvSpPr>
          <p:spPr>
            <a:xfrm>
              <a:off x="2790216" y="2129853"/>
              <a:ext cx="1632192" cy="630942"/>
            </a:xfrm>
            <a:prstGeom prst="rect">
              <a:avLst/>
            </a:prstGeom>
            <a:noFill/>
          </p:spPr>
          <p:txBody>
            <a:bodyPr wrap="square" lIns="0" tIns="0" rIns="0" bIns="0" rtlCol="0">
              <a:spAutoFit/>
            </a:bodyPr>
            <a:lstStyle/>
            <a:p>
              <a:pPr algn="ctr"/>
              <a:r>
                <a:rPr lang="en-US" sz="1100" b="1">
                  <a:solidFill>
                    <a:schemeClr val="accent1"/>
                  </a:solidFill>
                  <a:latin typeface="+mn-lt"/>
                </a:rPr>
                <a:t>Feature Engineering</a:t>
              </a:r>
              <a:endParaRPr lang="en-US" sz="1100">
                <a:solidFill>
                  <a:schemeClr val="accent1"/>
                </a:solidFill>
                <a:latin typeface="+mn-lt"/>
              </a:endParaRPr>
            </a:p>
            <a:p>
              <a:pPr algn="ctr"/>
              <a:r>
                <a:rPr lang="en-US" sz="1000">
                  <a:solidFill>
                    <a:schemeClr val="accent4"/>
                  </a:solidFill>
                  <a:latin typeface="+mn-lt"/>
                </a:rPr>
                <a:t>Altering the required features as it suits best to create a model</a:t>
              </a:r>
            </a:p>
          </p:txBody>
        </p:sp>
        <p:pic>
          <p:nvPicPr>
            <p:cNvPr id="4" name="Graphic 3" descr="Gears with solid fill">
              <a:extLst>
                <a:ext uri="{FF2B5EF4-FFF2-40B4-BE49-F238E27FC236}">
                  <a16:creationId xmlns:a16="http://schemas.microsoft.com/office/drawing/2014/main" id="{8CCDD0AA-3515-049C-E752-122ECCCF81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39673" y="1453423"/>
              <a:ext cx="650474" cy="650474"/>
            </a:xfrm>
            <a:prstGeom prst="rect">
              <a:avLst/>
            </a:prstGeom>
          </p:spPr>
        </p:pic>
      </p:grpSp>
      <p:grpSp>
        <p:nvGrpSpPr>
          <p:cNvPr id="21" name="Group 20">
            <a:extLst>
              <a:ext uri="{FF2B5EF4-FFF2-40B4-BE49-F238E27FC236}">
                <a16:creationId xmlns:a16="http://schemas.microsoft.com/office/drawing/2014/main" id="{68589B74-6CD6-A885-6FC1-81957CA645DD}"/>
              </a:ext>
            </a:extLst>
          </p:cNvPr>
          <p:cNvGrpSpPr/>
          <p:nvPr/>
        </p:nvGrpSpPr>
        <p:grpSpPr>
          <a:xfrm>
            <a:off x="5277256" y="1428750"/>
            <a:ext cx="1632192" cy="1332045"/>
            <a:chOff x="5277256" y="1428750"/>
            <a:chExt cx="1632192" cy="1332045"/>
          </a:xfrm>
        </p:grpSpPr>
        <p:sp>
          <p:nvSpPr>
            <p:cNvPr id="52" name="Oval 51">
              <a:extLst>
                <a:ext uri="{FF2B5EF4-FFF2-40B4-BE49-F238E27FC236}">
                  <a16:creationId xmlns:a16="http://schemas.microsoft.com/office/drawing/2014/main" id="{20A64B5B-957F-1CBE-3E59-178AF51D7A99}"/>
                </a:ext>
              </a:extLst>
            </p:cNvPr>
            <p:cNvSpPr/>
            <p:nvPr/>
          </p:nvSpPr>
          <p:spPr>
            <a:xfrm>
              <a:off x="5731939" y="1428750"/>
              <a:ext cx="650476" cy="650470"/>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63" name="Footer Text">
              <a:extLst>
                <a:ext uri="{FF2B5EF4-FFF2-40B4-BE49-F238E27FC236}">
                  <a16:creationId xmlns:a16="http://schemas.microsoft.com/office/drawing/2014/main" id="{60409E05-F635-0B44-005D-3C032140509B}"/>
                </a:ext>
              </a:extLst>
            </p:cNvPr>
            <p:cNvSpPr txBox="1"/>
            <p:nvPr/>
          </p:nvSpPr>
          <p:spPr>
            <a:xfrm>
              <a:off x="5277256" y="2129853"/>
              <a:ext cx="1632192" cy="630942"/>
            </a:xfrm>
            <a:prstGeom prst="rect">
              <a:avLst/>
            </a:prstGeom>
            <a:noFill/>
          </p:spPr>
          <p:txBody>
            <a:bodyPr wrap="square" lIns="0" tIns="0" rIns="0" bIns="0" rtlCol="0">
              <a:spAutoFit/>
            </a:bodyPr>
            <a:lstStyle/>
            <a:p>
              <a:pPr algn="ctr"/>
              <a:r>
                <a:rPr lang="en-US" sz="1100" b="1">
                  <a:solidFill>
                    <a:schemeClr val="accent2"/>
                  </a:solidFill>
                  <a:latin typeface="+mn-lt"/>
                </a:rPr>
                <a:t>Modeling</a:t>
              </a:r>
              <a:endParaRPr lang="en-US" sz="1100">
                <a:solidFill>
                  <a:schemeClr val="accent2"/>
                </a:solidFill>
                <a:latin typeface="+mn-lt"/>
              </a:endParaRPr>
            </a:p>
            <a:p>
              <a:pPr algn="ctr"/>
              <a:r>
                <a:rPr lang="en-US" sz="1000">
                  <a:solidFill>
                    <a:schemeClr val="accent4"/>
                  </a:solidFill>
                  <a:latin typeface="+mn-lt"/>
                </a:rPr>
                <a:t>Rank all the profiles based on a scoring metric and select top 10 profiles</a:t>
              </a:r>
            </a:p>
          </p:txBody>
        </p:sp>
        <p:pic>
          <p:nvPicPr>
            <p:cNvPr id="8" name="Picture 7">
              <a:extLst>
                <a:ext uri="{FF2B5EF4-FFF2-40B4-BE49-F238E27FC236}">
                  <a16:creationId xmlns:a16="http://schemas.microsoft.com/office/drawing/2014/main" id="{31417040-0F9B-44EE-1846-9F8F8B106FD5}"/>
                </a:ext>
              </a:extLst>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61365" y="1523286"/>
              <a:ext cx="391624" cy="484840"/>
            </a:xfrm>
            <a:prstGeom prst="rect">
              <a:avLst/>
            </a:prstGeom>
          </p:spPr>
        </p:pic>
      </p:grpSp>
      <p:grpSp>
        <p:nvGrpSpPr>
          <p:cNvPr id="22" name="Group 21">
            <a:extLst>
              <a:ext uri="{FF2B5EF4-FFF2-40B4-BE49-F238E27FC236}">
                <a16:creationId xmlns:a16="http://schemas.microsoft.com/office/drawing/2014/main" id="{6D0F0EB4-04CC-190A-A5CC-F14726834F3C}"/>
              </a:ext>
            </a:extLst>
          </p:cNvPr>
          <p:cNvGrpSpPr/>
          <p:nvPr/>
        </p:nvGrpSpPr>
        <p:grpSpPr>
          <a:xfrm>
            <a:off x="5277256" y="2968984"/>
            <a:ext cx="1632192" cy="1618373"/>
            <a:chOff x="5277256" y="2968984"/>
            <a:chExt cx="1632192" cy="1618373"/>
          </a:xfrm>
        </p:grpSpPr>
        <p:sp>
          <p:nvSpPr>
            <p:cNvPr id="55" name="Oval 54">
              <a:extLst>
                <a:ext uri="{FF2B5EF4-FFF2-40B4-BE49-F238E27FC236}">
                  <a16:creationId xmlns:a16="http://schemas.microsoft.com/office/drawing/2014/main" id="{564445E0-DC9A-55FC-BED1-A047347987CB}"/>
                </a:ext>
              </a:extLst>
            </p:cNvPr>
            <p:cNvSpPr/>
            <p:nvPr/>
          </p:nvSpPr>
          <p:spPr>
            <a:xfrm rot="10800000">
              <a:off x="5699783" y="2968984"/>
              <a:ext cx="650476" cy="650470"/>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49" name="Footer Text">
              <a:extLst>
                <a:ext uri="{FF2B5EF4-FFF2-40B4-BE49-F238E27FC236}">
                  <a16:creationId xmlns:a16="http://schemas.microsoft.com/office/drawing/2014/main" id="{0DBD00C6-0097-2CB6-EACA-14F683F816D8}"/>
                </a:ext>
              </a:extLst>
            </p:cNvPr>
            <p:cNvSpPr txBox="1"/>
            <p:nvPr/>
          </p:nvSpPr>
          <p:spPr>
            <a:xfrm>
              <a:off x="5277256" y="3648638"/>
              <a:ext cx="1632192" cy="938719"/>
            </a:xfrm>
            <a:prstGeom prst="rect">
              <a:avLst/>
            </a:prstGeom>
            <a:noFill/>
          </p:spPr>
          <p:txBody>
            <a:bodyPr wrap="square" lIns="0" tIns="0" rIns="0" bIns="0" rtlCol="0">
              <a:spAutoFit/>
            </a:bodyPr>
            <a:lstStyle/>
            <a:p>
              <a:pPr algn="ctr"/>
              <a:r>
                <a:rPr lang="en-US" sz="1100" b="1">
                  <a:solidFill>
                    <a:schemeClr val="accent3"/>
                  </a:solidFill>
                  <a:latin typeface="+mn-lt"/>
                </a:rPr>
                <a:t>Recommendations</a:t>
              </a:r>
              <a:endParaRPr lang="en-US" sz="1100">
                <a:solidFill>
                  <a:schemeClr val="accent3"/>
                </a:solidFill>
                <a:latin typeface="+mn-lt"/>
              </a:endParaRPr>
            </a:p>
            <a:p>
              <a:pPr algn="ctr"/>
              <a:r>
                <a:rPr lang="en-US" sz="1000">
                  <a:solidFill>
                    <a:schemeClr val="accent4"/>
                  </a:solidFill>
                </a:rPr>
                <a:t>Shortlist the accumulated profiles further based on social reach and accomplishments to get the top 2 profiles</a:t>
              </a:r>
            </a:p>
          </p:txBody>
        </p:sp>
        <p:pic>
          <p:nvPicPr>
            <p:cNvPr id="9" name="Picture 36" descr="Image result for validation icon">
              <a:extLst>
                <a:ext uri="{FF2B5EF4-FFF2-40B4-BE49-F238E27FC236}">
                  <a16:creationId xmlns:a16="http://schemas.microsoft.com/office/drawing/2014/main" id="{355AB214-69F3-E954-92C4-83E0A13B3A44}"/>
                </a:ext>
              </a:extLst>
            </p:cNvPr>
            <p:cNvPicPr>
              <a:picLocks noChangeAspect="1" noChangeArrowheads="1"/>
            </p:cNvPicPr>
            <p:nvPr/>
          </p:nvPicPr>
          <p:blipFill rotWithShape="1">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l="18219" t="16715" r="18437" b="16901"/>
            <a:stretch/>
          </p:blipFill>
          <p:spPr bwMode="auto">
            <a:xfrm>
              <a:off x="5842410" y="3073639"/>
              <a:ext cx="340018" cy="4411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2843804F-5663-B77F-0443-1A8710A0584C}"/>
              </a:ext>
            </a:extLst>
          </p:cNvPr>
          <p:cNvGrpSpPr/>
          <p:nvPr/>
        </p:nvGrpSpPr>
        <p:grpSpPr>
          <a:xfrm>
            <a:off x="2790216" y="2968984"/>
            <a:ext cx="1632192" cy="1310596"/>
            <a:chOff x="2790216" y="2968984"/>
            <a:chExt cx="1632192" cy="1310596"/>
          </a:xfrm>
        </p:grpSpPr>
        <p:sp>
          <p:nvSpPr>
            <p:cNvPr id="58" name="Oval 57">
              <a:extLst>
                <a:ext uri="{FF2B5EF4-FFF2-40B4-BE49-F238E27FC236}">
                  <a16:creationId xmlns:a16="http://schemas.microsoft.com/office/drawing/2014/main" id="{9D0A6EFB-DBB0-0B7B-42BE-6C69C1F629D7}"/>
                </a:ext>
              </a:extLst>
            </p:cNvPr>
            <p:cNvSpPr/>
            <p:nvPr/>
          </p:nvSpPr>
          <p:spPr>
            <a:xfrm rot="10800000">
              <a:off x="3269434" y="2968984"/>
              <a:ext cx="650476" cy="65047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48" name="Footer Text">
              <a:extLst>
                <a:ext uri="{FF2B5EF4-FFF2-40B4-BE49-F238E27FC236}">
                  <a16:creationId xmlns:a16="http://schemas.microsoft.com/office/drawing/2014/main" id="{B95A44BF-AADC-3C2C-6AE7-9BBA7D7274AE}"/>
                </a:ext>
              </a:extLst>
            </p:cNvPr>
            <p:cNvSpPr txBox="1"/>
            <p:nvPr/>
          </p:nvSpPr>
          <p:spPr>
            <a:xfrm>
              <a:off x="2790216" y="3648638"/>
              <a:ext cx="1632192" cy="630942"/>
            </a:xfrm>
            <a:prstGeom prst="rect">
              <a:avLst/>
            </a:prstGeom>
            <a:noFill/>
          </p:spPr>
          <p:txBody>
            <a:bodyPr wrap="square" lIns="0" tIns="0" rIns="0" bIns="0" rtlCol="0">
              <a:spAutoFit/>
            </a:bodyPr>
            <a:lstStyle/>
            <a:p>
              <a:pPr algn="ctr"/>
              <a:r>
                <a:rPr lang="en-US" sz="1100" b="1">
                  <a:solidFill>
                    <a:schemeClr val="accent4"/>
                  </a:solidFill>
                  <a:latin typeface="+mn-lt"/>
                </a:rPr>
                <a:t>Future Scope</a:t>
              </a:r>
              <a:endParaRPr lang="en-US" sz="1100">
                <a:solidFill>
                  <a:schemeClr val="accent4"/>
                </a:solidFill>
                <a:latin typeface="+mn-lt"/>
              </a:endParaRPr>
            </a:p>
            <a:p>
              <a:pPr algn="ctr"/>
              <a:r>
                <a:rPr lang="en-US" sz="1000">
                  <a:solidFill>
                    <a:schemeClr val="accent4"/>
                  </a:solidFill>
                  <a:latin typeface="+mn-lt"/>
                </a:rPr>
                <a:t>Explore how to scale this model to different fields of medicine</a:t>
              </a:r>
            </a:p>
          </p:txBody>
        </p:sp>
        <p:pic>
          <p:nvPicPr>
            <p:cNvPr id="4098" name="Picture 2" descr="Dashboard Icon Png #357405 - Free Icons Library">
              <a:extLst>
                <a:ext uri="{FF2B5EF4-FFF2-40B4-BE49-F238E27FC236}">
                  <a16:creationId xmlns:a16="http://schemas.microsoft.com/office/drawing/2014/main" id="{06920F8D-8317-3909-5428-E5867644AA2C}"/>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374700" y="3126178"/>
              <a:ext cx="463224" cy="38861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5303BA01-4B13-F294-E2D7-804115BFB243}"/>
              </a:ext>
            </a:extLst>
          </p:cNvPr>
          <p:cNvPicPr>
            <a:picLocks noChangeAspect="1"/>
          </p:cNvPicPr>
          <p:nvPr/>
        </p:nvPicPr>
        <p:blipFill>
          <a:blip r:embed="rId14"/>
          <a:stretch>
            <a:fillRect/>
          </a:stretch>
        </p:blipFill>
        <p:spPr>
          <a:xfrm>
            <a:off x="8105142" y="4509653"/>
            <a:ext cx="839855" cy="466586"/>
          </a:xfrm>
          <a:prstGeom prst="rect">
            <a:avLst/>
          </a:prstGeom>
        </p:spPr>
      </p:pic>
    </p:spTree>
    <p:custDataLst>
      <p:tags r:id="rId1"/>
    </p:custDataLst>
    <p:extLst>
      <p:ext uri="{BB962C8B-B14F-4D97-AF65-F5344CB8AC3E}">
        <p14:creationId xmlns:p14="http://schemas.microsoft.com/office/powerpoint/2010/main" val="2862514850"/>
      </p:ext>
    </p:extLst>
  </p:cSld>
  <p:clrMapOvr>
    <a:masterClrMapping/>
  </p:clrMapOvr>
  <p:transition spd="slow" advTm="6556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fltVal val="0"/>
                                          </p:val>
                                        </p:tav>
                                        <p:tav tm="100000">
                                          <p:val>
                                            <p:strVal val="#ppt_h"/>
                                          </p:val>
                                        </p:tav>
                                      </p:tavLst>
                                    </p:anim>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grpSp>
        <p:nvGrpSpPr>
          <p:cNvPr id="2" name="Group 127">
            <a:extLst>
              <a:ext uri="{FF2B5EF4-FFF2-40B4-BE49-F238E27FC236}">
                <a16:creationId xmlns:a16="http://schemas.microsoft.com/office/drawing/2014/main" id="{8924AC08-3C7D-6C3F-CF93-ECC5A1425E9F}"/>
              </a:ext>
            </a:extLst>
          </p:cNvPr>
          <p:cNvGrpSpPr/>
          <p:nvPr/>
        </p:nvGrpSpPr>
        <p:grpSpPr>
          <a:xfrm>
            <a:off x="1192067" y="2488630"/>
            <a:ext cx="1583966" cy="346954"/>
            <a:chOff x="4597686" y="3155872"/>
            <a:chExt cx="1583966" cy="346954"/>
          </a:xfrm>
        </p:grpSpPr>
        <p:sp>
          <p:nvSpPr>
            <p:cNvPr id="4" name="TextBox 3">
              <a:extLst>
                <a:ext uri="{FF2B5EF4-FFF2-40B4-BE49-F238E27FC236}">
                  <a16:creationId xmlns:a16="http://schemas.microsoft.com/office/drawing/2014/main" id="{41E312A6-5808-F211-919B-AF48018D4FD3}"/>
                </a:ext>
              </a:extLst>
            </p:cNvPr>
            <p:cNvSpPr txBox="1"/>
            <p:nvPr/>
          </p:nvSpPr>
          <p:spPr>
            <a:xfrm>
              <a:off x="4597686" y="3155872"/>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Research Journals</a:t>
              </a:r>
            </a:p>
          </p:txBody>
        </p:sp>
        <p:sp>
          <p:nvSpPr>
            <p:cNvPr id="5" name="TextBox 4">
              <a:extLst>
                <a:ext uri="{FF2B5EF4-FFF2-40B4-BE49-F238E27FC236}">
                  <a16:creationId xmlns:a16="http://schemas.microsoft.com/office/drawing/2014/main" id="{005E2721-4A70-075F-0EB1-EE9D4DAA12DA}"/>
                </a:ext>
              </a:extLst>
            </p:cNvPr>
            <p:cNvSpPr txBox="1"/>
            <p:nvPr/>
          </p:nvSpPr>
          <p:spPr>
            <a:xfrm>
              <a:off x="4597686" y="3348938"/>
              <a:ext cx="1583966"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Pub Med</a:t>
              </a:r>
            </a:p>
          </p:txBody>
        </p:sp>
      </p:grpSp>
      <p:grpSp>
        <p:nvGrpSpPr>
          <p:cNvPr id="6" name="Group 129">
            <a:extLst>
              <a:ext uri="{FF2B5EF4-FFF2-40B4-BE49-F238E27FC236}">
                <a16:creationId xmlns:a16="http://schemas.microsoft.com/office/drawing/2014/main" id="{18F8DC37-1E51-E932-B45D-71E5CB307C24}"/>
              </a:ext>
            </a:extLst>
          </p:cNvPr>
          <p:cNvGrpSpPr/>
          <p:nvPr/>
        </p:nvGrpSpPr>
        <p:grpSpPr>
          <a:xfrm>
            <a:off x="3323525" y="2488630"/>
            <a:ext cx="1542507" cy="346954"/>
            <a:chOff x="6978976" y="3155872"/>
            <a:chExt cx="1542507" cy="346954"/>
          </a:xfrm>
        </p:grpSpPr>
        <p:sp>
          <p:nvSpPr>
            <p:cNvPr id="8" name="TextBox 7">
              <a:extLst>
                <a:ext uri="{FF2B5EF4-FFF2-40B4-BE49-F238E27FC236}">
                  <a16:creationId xmlns:a16="http://schemas.microsoft.com/office/drawing/2014/main" id="{D81235B4-85E2-CA96-022E-662158312F80}"/>
                </a:ext>
              </a:extLst>
            </p:cNvPr>
            <p:cNvSpPr txBox="1"/>
            <p:nvPr/>
          </p:nvSpPr>
          <p:spPr>
            <a:xfrm>
              <a:off x="6978977" y="3155872"/>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Clinical Trials</a:t>
              </a:r>
            </a:p>
          </p:txBody>
        </p:sp>
        <p:sp>
          <p:nvSpPr>
            <p:cNvPr id="9" name="TextBox 8">
              <a:extLst>
                <a:ext uri="{FF2B5EF4-FFF2-40B4-BE49-F238E27FC236}">
                  <a16:creationId xmlns:a16="http://schemas.microsoft.com/office/drawing/2014/main" id="{A633DB22-D2A6-80C3-49F4-B7C41ABD77E1}"/>
                </a:ext>
              </a:extLst>
            </p:cNvPr>
            <p:cNvSpPr txBox="1"/>
            <p:nvPr/>
          </p:nvSpPr>
          <p:spPr>
            <a:xfrm>
              <a:off x="6978976" y="3348938"/>
              <a:ext cx="1542507"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Clinical Trials . Gov</a:t>
              </a:r>
            </a:p>
          </p:txBody>
        </p:sp>
      </p:grpSp>
      <p:grpSp>
        <p:nvGrpSpPr>
          <p:cNvPr id="10" name="Group 128">
            <a:extLst>
              <a:ext uri="{FF2B5EF4-FFF2-40B4-BE49-F238E27FC236}">
                <a16:creationId xmlns:a16="http://schemas.microsoft.com/office/drawing/2014/main" id="{AC4E5793-E10C-8A11-1A6B-97D410311D34}"/>
              </a:ext>
            </a:extLst>
          </p:cNvPr>
          <p:cNvGrpSpPr/>
          <p:nvPr/>
        </p:nvGrpSpPr>
        <p:grpSpPr>
          <a:xfrm>
            <a:off x="1192065" y="3429851"/>
            <a:ext cx="1542507" cy="346954"/>
            <a:chOff x="4597685" y="3914331"/>
            <a:chExt cx="1542507" cy="346954"/>
          </a:xfrm>
        </p:grpSpPr>
        <p:sp>
          <p:nvSpPr>
            <p:cNvPr id="11" name="TextBox 10">
              <a:extLst>
                <a:ext uri="{FF2B5EF4-FFF2-40B4-BE49-F238E27FC236}">
                  <a16:creationId xmlns:a16="http://schemas.microsoft.com/office/drawing/2014/main" id="{027D1151-4512-AA1A-2E84-EA37B1EDC33B}"/>
                </a:ext>
              </a:extLst>
            </p:cNvPr>
            <p:cNvSpPr txBox="1"/>
            <p:nvPr/>
          </p:nvSpPr>
          <p:spPr>
            <a:xfrm>
              <a:off x="4597686" y="3914331"/>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Research Payments</a:t>
              </a:r>
              <a:endParaRPr lang="en-US" sz="1400" b="1">
                <a:solidFill>
                  <a:schemeClr val="tx1">
                    <a:lumMod val="75000"/>
                    <a:lumOff val="25000"/>
                  </a:schemeClr>
                </a:solidFill>
                <a:latin typeface="+mn-lt"/>
              </a:endParaRPr>
            </a:p>
          </p:txBody>
        </p:sp>
        <p:sp>
          <p:nvSpPr>
            <p:cNvPr id="12" name="TextBox 11">
              <a:extLst>
                <a:ext uri="{FF2B5EF4-FFF2-40B4-BE49-F238E27FC236}">
                  <a16:creationId xmlns:a16="http://schemas.microsoft.com/office/drawing/2014/main" id="{44EB6552-7C00-2A52-332D-67355E0E86E4}"/>
                </a:ext>
              </a:extLst>
            </p:cNvPr>
            <p:cNvSpPr txBox="1"/>
            <p:nvPr/>
          </p:nvSpPr>
          <p:spPr>
            <a:xfrm>
              <a:off x="4597685" y="4107397"/>
              <a:ext cx="1542507" cy="153888"/>
            </a:xfrm>
            <a:prstGeom prst="rect">
              <a:avLst/>
            </a:prstGeom>
            <a:noFill/>
          </p:spPr>
          <p:txBody>
            <a:bodyPr wrap="square" lIns="0" tIns="0" rIns="0" bIns="0" rtlCol="0" anchor="t">
              <a:spAutoFit/>
            </a:bodyPr>
            <a:lstStyle/>
            <a:p>
              <a:pPr>
                <a:spcBef>
                  <a:spcPct val="20000"/>
                </a:spcBef>
                <a:defRPr/>
              </a:pPr>
              <a:r>
                <a:rPr lang="en-US" sz="1000">
                  <a:solidFill>
                    <a:schemeClr val="tx1">
                      <a:lumMod val="65000"/>
                      <a:lumOff val="35000"/>
                    </a:schemeClr>
                  </a:solidFill>
                  <a:latin typeface="+mn-lt"/>
                </a:rPr>
                <a:t>Open Payments Data</a:t>
              </a:r>
            </a:p>
          </p:txBody>
        </p:sp>
      </p:grpSp>
      <p:grpSp>
        <p:nvGrpSpPr>
          <p:cNvPr id="13" name="Group 130">
            <a:extLst>
              <a:ext uri="{FF2B5EF4-FFF2-40B4-BE49-F238E27FC236}">
                <a16:creationId xmlns:a16="http://schemas.microsoft.com/office/drawing/2014/main" id="{98641823-80E9-5B22-FD12-EB52FF17BC29}"/>
              </a:ext>
            </a:extLst>
          </p:cNvPr>
          <p:cNvGrpSpPr/>
          <p:nvPr/>
        </p:nvGrpSpPr>
        <p:grpSpPr>
          <a:xfrm>
            <a:off x="3323525" y="3429851"/>
            <a:ext cx="1542507" cy="346954"/>
            <a:chOff x="6978976" y="3914331"/>
            <a:chExt cx="1542507" cy="346954"/>
          </a:xfrm>
        </p:grpSpPr>
        <p:sp>
          <p:nvSpPr>
            <p:cNvPr id="14" name="TextBox 13">
              <a:extLst>
                <a:ext uri="{FF2B5EF4-FFF2-40B4-BE49-F238E27FC236}">
                  <a16:creationId xmlns:a16="http://schemas.microsoft.com/office/drawing/2014/main" id="{F8BBB796-A46A-5D7A-BCFF-1F94CA2657EC}"/>
                </a:ext>
              </a:extLst>
            </p:cNvPr>
            <p:cNvSpPr txBox="1"/>
            <p:nvPr/>
          </p:nvSpPr>
          <p:spPr>
            <a:xfrm>
              <a:off x="6978977" y="3914331"/>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Affiliations</a:t>
              </a:r>
            </a:p>
          </p:txBody>
        </p:sp>
        <p:sp>
          <p:nvSpPr>
            <p:cNvPr id="15" name="TextBox 14">
              <a:extLst>
                <a:ext uri="{FF2B5EF4-FFF2-40B4-BE49-F238E27FC236}">
                  <a16:creationId xmlns:a16="http://schemas.microsoft.com/office/drawing/2014/main" id="{53EB947D-1A11-41BA-E963-7AF17E2CCE63}"/>
                </a:ext>
              </a:extLst>
            </p:cNvPr>
            <p:cNvSpPr txBox="1"/>
            <p:nvPr/>
          </p:nvSpPr>
          <p:spPr>
            <a:xfrm>
              <a:off x="6978976" y="4107397"/>
              <a:ext cx="1542507"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Web of Science</a:t>
              </a:r>
            </a:p>
          </p:txBody>
        </p:sp>
      </p:grpSp>
      <p:grpSp>
        <p:nvGrpSpPr>
          <p:cNvPr id="16" name="Group 25">
            <a:extLst>
              <a:ext uri="{FF2B5EF4-FFF2-40B4-BE49-F238E27FC236}">
                <a16:creationId xmlns:a16="http://schemas.microsoft.com/office/drawing/2014/main" id="{09695F97-C62B-3A7C-3AC1-ED57B7B1B36F}"/>
              </a:ext>
            </a:extLst>
          </p:cNvPr>
          <p:cNvGrpSpPr/>
          <p:nvPr/>
        </p:nvGrpSpPr>
        <p:grpSpPr>
          <a:xfrm>
            <a:off x="6126995" y="2435130"/>
            <a:ext cx="1678777" cy="346954"/>
            <a:chOff x="4597685" y="3914331"/>
            <a:chExt cx="1678777" cy="346954"/>
          </a:xfrm>
        </p:grpSpPr>
        <p:sp>
          <p:nvSpPr>
            <p:cNvPr id="17" name="TextBox 16">
              <a:extLst>
                <a:ext uri="{FF2B5EF4-FFF2-40B4-BE49-F238E27FC236}">
                  <a16:creationId xmlns:a16="http://schemas.microsoft.com/office/drawing/2014/main" id="{E4512BFD-7249-9845-71DD-97CA78CF8627}"/>
                </a:ext>
              </a:extLst>
            </p:cNvPr>
            <p:cNvSpPr txBox="1"/>
            <p:nvPr/>
          </p:nvSpPr>
          <p:spPr>
            <a:xfrm>
              <a:off x="4597686" y="3914331"/>
              <a:ext cx="167877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Twitter/LinkedIn</a:t>
              </a:r>
              <a:endParaRPr lang="en-US" sz="1400" b="1">
                <a:solidFill>
                  <a:schemeClr val="tx1">
                    <a:lumMod val="75000"/>
                    <a:lumOff val="25000"/>
                  </a:schemeClr>
                </a:solidFill>
                <a:latin typeface="+mn-lt"/>
              </a:endParaRPr>
            </a:p>
          </p:txBody>
        </p:sp>
        <p:sp>
          <p:nvSpPr>
            <p:cNvPr id="18" name="TextBox 17">
              <a:extLst>
                <a:ext uri="{FF2B5EF4-FFF2-40B4-BE49-F238E27FC236}">
                  <a16:creationId xmlns:a16="http://schemas.microsoft.com/office/drawing/2014/main" id="{84F83B70-D519-667E-141C-E874C0F29605}"/>
                </a:ext>
              </a:extLst>
            </p:cNvPr>
            <p:cNvSpPr txBox="1"/>
            <p:nvPr/>
          </p:nvSpPr>
          <p:spPr>
            <a:xfrm>
              <a:off x="4597685" y="4107397"/>
              <a:ext cx="1542507"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No of followers</a:t>
              </a:r>
            </a:p>
          </p:txBody>
        </p:sp>
      </p:grpSp>
      <p:grpSp>
        <p:nvGrpSpPr>
          <p:cNvPr id="19" name="Group 30">
            <a:extLst>
              <a:ext uri="{FF2B5EF4-FFF2-40B4-BE49-F238E27FC236}">
                <a16:creationId xmlns:a16="http://schemas.microsoft.com/office/drawing/2014/main" id="{C5E2F8EC-FB1A-0037-8555-B0B9F0518E8B}"/>
              </a:ext>
            </a:extLst>
          </p:cNvPr>
          <p:cNvGrpSpPr/>
          <p:nvPr/>
        </p:nvGrpSpPr>
        <p:grpSpPr>
          <a:xfrm>
            <a:off x="6099941" y="3455796"/>
            <a:ext cx="1542507" cy="346954"/>
            <a:chOff x="6978976" y="3914331"/>
            <a:chExt cx="1542507" cy="346954"/>
          </a:xfrm>
        </p:grpSpPr>
        <p:sp>
          <p:nvSpPr>
            <p:cNvPr id="20" name="TextBox 19">
              <a:extLst>
                <a:ext uri="{FF2B5EF4-FFF2-40B4-BE49-F238E27FC236}">
                  <a16:creationId xmlns:a16="http://schemas.microsoft.com/office/drawing/2014/main" id="{1981DAAB-2435-B0D3-24EC-19294A350CB6}"/>
                </a:ext>
              </a:extLst>
            </p:cNvPr>
            <p:cNvSpPr txBox="1"/>
            <p:nvPr/>
          </p:nvSpPr>
          <p:spPr>
            <a:xfrm>
              <a:off x="6978977" y="3914331"/>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US News Ratings</a:t>
              </a:r>
            </a:p>
          </p:txBody>
        </p:sp>
        <p:sp>
          <p:nvSpPr>
            <p:cNvPr id="21" name="TextBox 20">
              <a:extLst>
                <a:ext uri="{FF2B5EF4-FFF2-40B4-BE49-F238E27FC236}">
                  <a16:creationId xmlns:a16="http://schemas.microsoft.com/office/drawing/2014/main" id="{E00C7616-387C-4FCD-91F4-0B65F005710C}"/>
                </a:ext>
              </a:extLst>
            </p:cNvPr>
            <p:cNvSpPr txBox="1"/>
            <p:nvPr/>
          </p:nvSpPr>
          <p:spPr>
            <a:xfrm>
              <a:off x="6978976" y="4107397"/>
              <a:ext cx="1542507"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Sentiments</a:t>
              </a:r>
            </a:p>
          </p:txBody>
        </p:sp>
      </p:grpSp>
      <p:sp>
        <p:nvSpPr>
          <p:cNvPr id="23" name="Oval 22">
            <a:extLst>
              <a:ext uri="{FF2B5EF4-FFF2-40B4-BE49-F238E27FC236}">
                <a16:creationId xmlns:a16="http://schemas.microsoft.com/office/drawing/2014/main" id="{39DC9EA1-5A04-5680-4DA8-14B2E538F6FC}"/>
              </a:ext>
            </a:extLst>
          </p:cNvPr>
          <p:cNvSpPr>
            <a:spLocks noChangeAspect="1"/>
          </p:cNvSpPr>
          <p:nvPr/>
        </p:nvSpPr>
        <p:spPr>
          <a:xfrm>
            <a:off x="5552449" y="3501046"/>
            <a:ext cx="469021" cy="45559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9287924-30CC-7C19-BA19-3C6192E11350}"/>
              </a:ext>
            </a:extLst>
          </p:cNvPr>
          <p:cNvSpPr>
            <a:spLocks noChangeAspect="1"/>
          </p:cNvSpPr>
          <p:nvPr/>
        </p:nvSpPr>
        <p:spPr>
          <a:xfrm>
            <a:off x="623844" y="2530567"/>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6ECC59-5C23-57C8-4ABE-2003F2BBD6CD}"/>
              </a:ext>
            </a:extLst>
          </p:cNvPr>
          <p:cNvSpPr>
            <a:spLocks noChangeAspect="1"/>
          </p:cNvSpPr>
          <p:nvPr/>
        </p:nvSpPr>
        <p:spPr>
          <a:xfrm>
            <a:off x="5558773" y="2480380"/>
            <a:ext cx="469021" cy="4555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4DF34D4-864A-8A57-D6C8-8FAE0CA53B63}"/>
              </a:ext>
            </a:extLst>
          </p:cNvPr>
          <p:cNvSpPr>
            <a:spLocks noChangeAspect="1"/>
          </p:cNvSpPr>
          <p:nvPr/>
        </p:nvSpPr>
        <p:spPr>
          <a:xfrm>
            <a:off x="2776033" y="3454350"/>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1084D0B-EF88-93E0-33DB-B5588E67EAC2}"/>
              </a:ext>
            </a:extLst>
          </p:cNvPr>
          <p:cNvSpPr>
            <a:spLocks noChangeAspect="1"/>
          </p:cNvSpPr>
          <p:nvPr/>
        </p:nvSpPr>
        <p:spPr>
          <a:xfrm>
            <a:off x="2776033" y="2530567"/>
            <a:ext cx="469021" cy="4555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ev03">
            <a:extLst>
              <a:ext uri="{FF2B5EF4-FFF2-40B4-BE49-F238E27FC236}">
                <a16:creationId xmlns:a16="http://schemas.microsoft.com/office/drawing/2014/main" id="{ED7EACF6-AB05-6F8F-2068-07E5C43CAD22}"/>
              </a:ext>
            </a:extLst>
          </p:cNvPr>
          <p:cNvSpPr/>
          <p:nvPr/>
        </p:nvSpPr>
        <p:spPr>
          <a:xfrm>
            <a:off x="118265" y="108234"/>
            <a:ext cx="986016" cy="98601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cs typeface="+mj-cs"/>
              </a:rPr>
              <a:t>03</a:t>
            </a:r>
          </a:p>
        </p:txBody>
      </p:sp>
      <p:grpSp>
        <p:nvGrpSpPr>
          <p:cNvPr id="41" name="Group 225">
            <a:extLst>
              <a:ext uri="{FF2B5EF4-FFF2-40B4-BE49-F238E27FC236}">
                <a16:creationId xmlns:a16="http://schemas.microsoft.com/office/drawing/2014/main" id="{88108278-A7AB-CD0A-1848-EB8FF323CC13}"/>
              </a:ext>
            </a:extLst>
          </p:cNvPr>
          <p:cNvGrpSpPr/>
          <p:nvPr/>
        </p:nvGrpSpPr>
        <p:grpSpPr>
          <a:xfrm>
            <a:off x="1760521" y="175663"/>
            <a:ext cx="819604" cy="771979"/>
            <a:chOff x="864537" y="1822859"/>
            <a:chExt cx="971309" cy="971307"/>
          </a:xfrm>
        </p:grpSpPr>
        <p:sp>
          <p:nvSpPr>
            <p:cNvPr id="42" name="Oval 41">
              <a:extLst>
                <a:ext uri="{FF2B5EF4-FFF2-40B4-BE49-F238E27FC236}">
                  <a16:creationId xmlns:a16="http://schemas.microsoft.com/office/drawing/2014/main" id="{DF3AF086-B90C-F39E-CC14-3C9C31794B5E}"/>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3" name="Oval 42">
              <a:extLst>
                <a:ext uri="{FF2B5EF4-FFF2-40B4-BE49-F238E27FC236}">
                  <a16:creationId xmlns:a16="http://schemas.microsoft.com/office/drawing/2014/main" id="{871CDE0C-03C2-79D0-094B-CD032ED1C95E}"/>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4" name="Oval 43">
            <a:extLst>
              <a:ext uri="{FF2B5EF4-FFF2-40B4-BE49-F238E27FC236}">
                <a16:creationId xmlns:a16="http://schemas.microsoft.com/office/drawing/2014/main" id="{DE811DC1-3A77-740D-3A21-410E7FE55663}"/>
              </a:ext>
            </a:extLst>
          </p:cNvPr>
          <p:cNvSpPr/>
          <p:nvPr/>
        </p:nvSpPr>
        <p:spPr>
          <a:xfrm>
            <a:off x="913781" y="410741"/>
            <a:ext cx="381000" cy="381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B04B678A-05F5-616A-F562-34D0F15B8588}"/>
              </a:ext>
            </a:extLst>
          </p:cNvPr>
          <p:cNvCxnSpPr/>
          <p:nvPr/>
        </p:nvCxnSpPr>
        <p:spPr>
          <a:xfrm rot="10800000" flipH="1">
            <a:off x="1114009" y="598839"/>
            <a:ext cx="605353" cy="2"/>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49" name="Graphic 48" descr="Database outline">
            <a:extLst>
              <a:ext uri="{FF2B5EF4-FFF2-40B4-BE49-F238E27FC236}">
                <a16:creationId xmlns:a16="http://schemas.microsoft.com/office/drawing/2014/main" id="{2FCFE13F-5A3B-64D5-0E87-FD46BFE1B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1292" y="297091"/>
            <a:ext cx="563807" cy="524120"/>
          </a:xfrm>
          <a:prstGeom prst="rect">
            <a:avLst/>
          </a:prstGeom>
        </p:spPr>
      </p:pic>
      <p:grpSp>
        <p:nvGrpSpPr>
          <p:cNvPr id="2059" name="Group 2058">
            <a:extLst>
              <a:ext uri="{FF2B5EF4-FFF2-40B4-BE49-F238E27FC236}">
                <a16:creationId xmlns:a16="http://schemas.microsoft.com/office/drawing/2014/main" id="{4AB2DD0F-D11A-934F-D5A4-7534846650D2}"/>
              </a:ext>
            </a:extLst>
          </p:cNvPr>
          <p:cNvGrpSpPr/>
          <p:nvPr/>
        </p:nvGrpSpPr>
        <p:grpSpPr>
          <a:xfrm>
            <a:off x="623844" y="1523691"/>
            <a:ext cx="4242185" cy="536454"/>
            <a:chOff x="4813427" y="2139840"/>
            <a:chExt cx="1999792" cy="536454"/>
          </a:xfrm>
        </p:grpSpPr>
        <p:grpSp>
          <p:nvGrpSpPr>
            <p:cNvPr id="2048" name="Group 28">
              <a:extLst>
                <a:ext uri="{FF2B5EF4-FFF2-40B4-BE49-F238E27FC236}">
                  <a16:creationId xmlns:a16="http://schemas.microsoft.com/office/drawing/2014/main" id="{5DFCEADC-A44B-6131-AE1E-C47EC9EED55E}"/>
                </a:ext>
              </a:extLst>
            </p:cNvPr>
            <p:cNvGrpSpPr/>
            <p:nvPr/>
          </p:nvGrpSpPr>
          <p:grpSpPr>
            <a:xfrm>
              <a:off x="4919859" y="2139840"/>
              <a:ext cx="1785816" cy="536454"/>
              <a:chOff x="654725" y="2419227"/>
              <a:chExt cx="1785816" cy="2216393"/>
            </a:xfrm>
          </p:grpSpPr>
          <p:sp>
            <p:nvSpPr>
              <p:cNvPr id="2049" name="Rectangle 2048">
                <a:extLst>
                  <a:ext uri="{FF2B5EF4-FFF2-40B4-BE49-F238E27FC236}">
                    <a16:creationId xmlns:a16="http://schemas.microsoft.com/office/drawing/2014/main" id="{104B8B52-F8D9-695B-5C58-EB918CE688DA}"/>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ound Same Side Corner Rectangle 30">
                <a:extLst>
                  <a:ext uri="{FF2B5EF4-FFF2-40B4-BE49-F238E27FC236}">
                    <a16:creationId xmlns:a16="http://schemas.microsoft.com/office/drawing/2014/main" id="{985DF3B4-5E2D-CCBC-E58D-1C0324C14780}"/>
                  </a:ext>
                </a:extLst>
              </p:cNvPr>
              <p:cNvSpPr/>
              <p:nvPr/>
            </p:nvSpPr>
            <p:spPr>
              <a:xfrm>
                <a:off x="654725" y="2419227"/>
                <a:ext cx="1785816" cy="58155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2050">
                <a:extLst>
                  <a:ext uri="{FF2B5EF4-FFF2-40B4-BE49-F238E27FC236}">
                    <a16:creationId xmlns:a16="http://schemas.microsoft.com/office/drawing/2014/main" id="{05A40741-3D74-107B-4A78-840C59DB3EA1}"/>
                  </a:ext>
                </a:extLst>
              </p:cNvPr>
              <p:cNvSpPr/>
              <p:nvPr/>
            </p:nvSpPr>
            <p:spPr>
              <a:xfrm>
                <a:off x="654725" y="4510638"/>
                <a:ext cx="1785816" cy="124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2" name="TextBox 2051">
              <a:extLst>
                <a:ext uri="{FF2B5EF4-FFF2-40B4-BE49-F238E27FC236}">
                  <a16:creationId xmlns:a16="http://schemas.microsoft.com/office/drawing/2014/main" id="{EE48F4C6-F7E5-7648-36E1-93B3720EC8C5}"/>
                </a:ext>
              </a:extLst>
            </p:cNvPr>
            <p:cNvSpPr txBox="1"/>
            <p:nvPr/>
          </p:nvSpPr>
          <p:spPr>
            <a:xfrm>
              <a:off x="4813427" y="2314481"/>
              <a:ext cx="1999792" cy="307777"/>
            </a:xfrm>
            <a:prstGeom prst="rect">
              <a:avLst/>
            </a:prstGeom>
            <a:noFill/>
          </p:spPr>
          <p:txBody>
            <a:bodyPr wrap="square" rtlCol="0">
              <a:spAutoFit/>
            </a:bodyPr>
            <a:lstStyle/>
            <a:p>
              <a:pPr algn="ctr"/>
              <a:r>
                <a:rPr lang="en-US" sz="1400" b="1">
                  <a:solidFill>
                    <a:schemeClr val="accent3"/>
                  </a:solidFill>
                  <a:latin typeface="+mn-lt"/>
                </a:rPr>
                <a:t>Knowledge/Prior Experience</a:t>
              </a:r>
            </a:p>
          </p:txBody>
        </p:sp>
      </p:grpSp>
      <p:grpSp>
        <p:nvGrpSpPr>
          <p:cNvPr id="2060" name="Group 2059">
            <a:extLst>
              <a:ext uri="{FF2B5EF4-FFF2-40B4-BE49-F238E27FC236}">
                <a16:creationId xmlns:a16="http://schemas.microsoft.com/office/drawing/2014/main" id="{6D696069-CE28-1B45-8E5A-E5186DBCA395}"/>
              </a:ext>
            </a:extLst>
          </p:cNvPr>
          <p:cNvGrpSpPr/>
          <p:nvPr/>
        </p:nvGrpSpPr>
        <p:grpSpPr>
          <a:xfrm>
            <a:off x="5658929" y="1500628"/>
            <a:ext cx="1999792" cy="536454"/>
            <a:chOff x="6919651" y="2139840"/>
            <a:chExt cx="1999792" cy="536454"/>
          </a:xfrm>
        </p:grpSpPr>
        <p:grpSp>
          <p:nvGrpSpPr>
            <p:cNvPr id="2053" name="Group 28">
              <a:extLst>
                <a:ext uri="{FF2B5EF4-FFF2-40B4-BE49-F238E27FC236}">
                  <a16:creationId xmlns:a16="http://schemas.microsoft.com/office/drawing/2014/main" id="{929FCDCA-6090-DE77-442C-DDA2BBEFAEC3}"/>
                </a:ext>
              </a:extLst>
            </p:cNvPr>
            <p:cNvGrpSpPr/>
            <p:nvPr/>
          </p:nvGrpSpPr>
          <p:grpSpPr>
            <a:xfrm>
              <a:off x="7026083" y="2139840"/>
              <a:ext cx="1785816" cy="536454"/>
              <a:chOff x="654725" y="2419227"/>
              <a:chExt cx="1785816" cy="2216393"/>
            </a:xfrm>
          </p:grpSpPr>
          <p:sp>
            <p:nvSpPr>
              <p:cNvPr id="2055" name="Rectangle 2054">
                <a:extLst>
                  <a:ext uri="{FF2B5EF4-FFF2-40B4-BE49-F238E27FC236}">
                    <a16:creationId xmlns:a16="http://schemas.microsoft.com/office/drawing/2014/main" id="{34358E63-EC8F-C233-2992-37EB58A90452}"/>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ound Same Side Corner Rectangle 30">
                <a:extLst>
                  <a:ext uri="{FF2B5EF4-FFF2-40B4-BE49-F238E27FC236}">
                    <a16:creationId xmlns:a16="http://schemas.microsoft.com/office/drawing/2014/main" id="{07F7297C-7FF0-EB58-589A-6E039B0F65E2}"/>
                  </a:ext>
                </a:extLst>
              </p:cNvPr>
              <p:cNvSpPr/>
              <p:nvPr/>
            </p:nvSpPr>
            <p:spPr>
              <a:xfrm>
                <a:off x="654725" y="2419227"/>
                <a:ext cx="1785816" cy="58155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39F41286-C1EA-CBEE-50A8-21EDC04B2A3E}"/>
                  </a:ext>
                </a:extLst>
              </p:cNvPr>
              <p:cNvSpPr/>
              <p:nvPr/>
            </p:nvSpPr>
            <p:spPr>
              <a:xfrm>
                <a:off x="654725" y="4510638"/>
                <a:ext cx="1785816" cy="124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8" name="TextBox 2057">
              <a:extLst>
                <a:ext uri="{FF2B5EF4-FFF2-40B4-BE49-F238E27FC236}">
                  <a16:creationId xmlns:a16="http://schemas.microsoft.com/office/drawing/2014/main" id="{EEBDB3CE-8DC7-0C1F-791D-90EE2AAE253E}"/>
                </a:ext>
              </a:extLst>
            </p:cNvPr>
            <p:cNvSpPr txBox="1"/>
            <p:nvPr/>
          </p:nvSpPr>
          <p:spPr>
            <a:xfrm>
              <a:off x="6919651" y="2314481"/>
              <a:ext cx="1999792" cy="307777"/>
            </a:xfrm>
            <a:prstGeom prst="rect">
              <a:avLst/>
            </a:prstGeom>
            <a:noFill/>
          </p:spPr>
          <p:txBody>
            <a:bodyPr wrap="square" rtlCol="0">
              <a:spAutoFit/>
            </a:bodyPr>
            <a:lstStyle/>
            <a:p>
              <a:pPr algn="ctr"/>
              <a:r>
                <a:rPr lang="en-US" b="1">
                  <a:solidFill>
                    <a:schemeClr val="accent3"/>
                  </a:solidFill>
                  <a:latin typeface="+mn-lt"/>
                </a:rPr>
                <a:t>Social Influence</a:t>
              </a:r>
              <a:endParaRPr lang="en-US" sz="1400" b="1">
                <a:solidFill>
                  <a:schemeClr val="accent3"/>
                </a:solidFill>
                <a:latin typeface="+mn-lt"/>
              </a:endParaRPr>
            </a:p>
          </p:txBody>
        </p:sp>
      </p:grpSp>
      <p:pic>
        <p:nvPicPr>
          <p:cNvPr id="55" name="Graphic 54" descr="Group of women with solid fill">
            <a:extLst>
              <a:ext uri="{FF2B5EF4-FFF2-40B4-BE49-F238E27FC236}">
                <a16:creationId xmlns:a16="http://schemas.microsoft.com/office/drawing/2014/main" id="{FFF89E17-DF81-8A49-FB95-3FF572D1CE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4023" y="2511725"/>
            <a:ext cx="385872" cy="385872"/>
          </a:xfrm>
          <a:prstGeom prst="rect">
            <a:avLst/>
          </a:prstGeom>
        </p:spPr>
      </p:pic>
      <p:pic>
        <p:nvPicPr>
          <p:cNvPr id="56" name="Picture 2" descr="Sentiment, analysis, feeling, emotion, emoji, recognition, expression ...">
            <a:extLst>
              <a:ext uri="{FF2B5EF4-FFF2-40B4-BE49-F238E27FC236}">
                <a16:creationId xmlns:a16="http://schemas.microsoft.com/office/drawing/2014/main" id="{261D4297-163C-4426-2F42-CA7C458ABA66}"/>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547449" y="3495158"/>
            <a:ext cx="455593" cy="45559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30">
            <a:extLst>
              <a:ext uri="{FF2B5EF4-FFF2-40B4-BE49-F238E27FC236}">
                <a16:creationId xmlns:a16="http://schemas.microsoft.com/office/drawing/2014/main" id="{21C846C5-FD02-8994-023E-93529CD79ABF}"/>
              </a:ext>
            </a:extLst>
          </p:cNvPr>
          <p:cNvGrpSpPr/>
          <p:nvPr/>
        </p:nvGrpSpPr>
        <p:grpSpPr>
          <a:xfrm>
            <a:off x="2734330" y="367807"/>
            <a:ext cx="6100548" cy="459093"/>
            <a:chOff x="1270277" y="1233504"/>
            <a:chExt cx="3048000" cy="459093"/>
          </a:xfrm>
        </p:grpSpPr>
        <p:sp>
          <p:nvSpPr>
            <p:cNvPr id="27" name="Text Placeholder 3">
              <a:extLst>
                <a:ext uri="{FF2B5EF4-FFF2-40B4-BE49-F238E27FC236}">
                  <a16:creationId xmlns:a16="http://schemas.microsoft.com/office/drawing/2014/main" id="{60C5AD00-1DED-B24B-0D82-47EA28C0E603}"/>
                </a:ext>
              </a:extLst>
            </p:cNvPr>
            <p:cNvSpPr txBox="1">
              <a:spLocks/>
            </p:cNvSpPr>
            <p:nvPr/>
          </p:nvSpPr>
          <p:spPr>
            <a:xfrm>
              <a:off x="1270277" y="1233504"/>
              <a:ext cx="48054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3"/>
                  </a:solidFill>
                  <a:effectLst/>
                  <a:uLnTx/>
                  <a:uFillTx/>
                  <a:latin typeface="+mj-lt"/>
                  <a:ea typeface="+mn-ea"/>
                  <a:cs typeface="+mn-cs"/>
                </a:rPr>
                <a:t>Datasets</a:t>
              </a:r>
            </a:p>
          </p:txBody>
        </p:sp>
        <p:sp>
          <p:nvSpPr>
            <p:cNvPr id="28" name="Text Placeholder 3">
              <a:extLst>
                <a:ext uri="{FF2B5EF4-FFF2-40B4-BE49-F238E27FC236}">
                  <a16:creationId xmlns:a16="http://schemas.microsoft.com/office/drawing/2014/main" id="{DB5927A8-BD72-D002-2150-2D016D3ADC86}"/>
                </a:ext>
              </a:extLst>
            </p:cNvPr>
            <p:cNvSpPr txBox="1">
              <a:spLocks/>
            </p:cNvSpPr>
            <p:nvPr/>
          </p:nvSpPr>
          <p:spPr>
            <a:xfrm>
              <a:off x="1270277" y="1507931"/>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accent4"/>
                  </a:solidFill>
                  <a:latin typeface="+mn-lt"/>
                </a:rPr>
                <a:t>Collection of clinical trials data and payments data for a physician</a:t>
              </a:r>
            </a:p>
          </p:txBody>
        </p:sp>
      </p:grpSp>
      <p:pic>
        <p:nvPicPr>
          <p:cNvPr id="3" name="Picture 2">
            <a:extLst>
              <a:ext uri="{FF2B5EF4-FFF2-40B4-BE49-F238E27FC236}">
                <a16:creationId xmlns:a16="http://schemas.microsoft.com/office/drawing/2014/main" id="{DC6C2A50-7855-566A-2188-BFA4F7C4E21E}"/>
              </a:ext>
            </a:extLst>
          </p:cNvPr>
          <p:cNvPicPr>
            <a:picLocks noChangeAspect="1"/>
          </p:cNvPicPr>
          <p:nvPr/>
        </p:nvPicPr>
        <p:blipFill>
          <a:blip r:embed="rId9"/>
          <a:stretch>
            <a:fillRect/>
          </a:stretch>
        </p:blipFill>
        <p:spPr>
          <a:xfrm>
            <a:off x="8105142" y="4509653"/>
            <a:ext cx="839855" cy="466586"/>
          </a:xfrm>
          <a:prstGeom prst="rect">
            <a:avLst/>
          </a:prstGeom>
        </p:spPr>
      </p:pic>
      <p:sp>
        <p:nvSpPr>
          <p:cNvPr id="22" name="Oval 21">
            <a:extLst>
              <a:ext uri="{FF2B5EF4-FFF2-40B4-BE49-F238E27FC236}">
                <a16:creationId xmlns:a16="http://schemas.microsoft.com/office/drawing/2014/main" id="{261D0428-25C5-F089-13AD-0B35E7DBA516}"/>
              </a:ext>
            </a:extLst>
          </p:cNvPr>
          <p:cNvSpPr>
            <a:spLocks noChangeAspect="1"/>
          </p:cNvSpPr>
          <p:nvPr/>
        </p:nvSpPr>
        <p:spPr>
          <a:xfrm>
            <a:off x="623844" y="3412665"/>
            <a:ext cx="469021" cy="4555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Transfer1 with solid fill">
            <a:extLst>
              <a:ext uri="{FF2B5EF4-FFF2-40B4-BE49-F238E27FC236}">
                <a16:creationId xmlns:a16="http://schemas.microsoft.com/office/drawing/2014/main" id="{97C04DC3-AF24-6F79-EE5B-EF9C4C23DB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997" y="3387428"/>
            <a:ext cx="522868" cy="522868"/>
          </a:xfrm>
          <a:prstGeom prst="rect">
            <a:avLst/>
          </a:prstGeom>
        </p:spPr>
      </p:pic>
      <p:pic>
        <p:nvPicPr>
          <p:cNvPr id="33" name="Graphic 32" descr="Closed book with solid fill">
            <a:extLst>
              <a:ext uri="{FF2B5EF4-FFF2-40B4-BE49-F238E27FC236}">
                <a16:creationId xmlns:a16="http://schemas.microsoft.com/office/drawing/2014/main" id="{3A68AF07-2159-BC02-8D3B-9077736AAD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3745" y="2569145"/>
            <a:ext cx="409217" cy="409217"/>
          </a:xfrm>
          <a:prstGeom prst="rect">
            <a:avLst/>
          </a:prstGeom>
        </p:spPr>
      </p:pic>
      <p:pic>
        <p:nvPicPr>
          <p:cNvPr id="36" name="Graphic 35" descr="Hierarchy with solid fill">
            <a:extLst>
              <a:ext uri="{FF2B5EF4-FFF2-40B4-BE49-F238E27FC236}">
                <a16:creationId xmlns:a16="http://schemas.microsoft.com/office/drawing/2014/main" id="{34D3DA90-D21F-F8DA-0570-A630878DF7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67614" y="3389023"/>
            <a:ext cx="522869" cy="522869"/>
          </a:xfrm>
          <a:prstGeom prst="rect">
            <a:avLst/>
          </a:prstGeom>
        </p:spPr>
      </p:pic>
      <p:pic>
        <p:nvPicPr>
          <p:cNvPr id="39" name="Graphic 38" descr="Nerve with solid fill">
            <a:extLst>
              <a:ext uri="{FF2B5EF4-FFF2-40B4-BE49-F238E27FC236}">
                <a16:creationId xmlns:a16="http://schemas.microsoft.com/office/drawing/2014/main" id="{F9CF4CE0-1671-D52F-EF5A-E3EC3DCA5B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14290" y="2464157"/>
            <a:ext cx="569999" cy="569999"/>
          </a:xfrm>
          <a:prstGeom prst="rect">
            <a:avLst/>
          </a:prstGeom>
        </p:spPr>
      </p:pic>
    </p:spTree>
    <p:extLst>
      <p:ext uri="{BB962C8B-B14F-4D97-AF65-F5344CB8AC3E}">
        <p14:creationId xmlns:p14="http://schemas.microsoft.com/office/powerpoint/2010/main" val="347546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626">
        <p159:morph option="byObject"/>
      </p:transition>
    </mc:Choice>
    <mc:Fallback xmlns="">
      <p:transition spd="slow" advTm="6062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4C3FFA4-4C57-B019-08E9-2BE480C4E7B0}"/>
              </a:ext>
            </a:extLst>
          </p:cNvPr>
          <p:cNvCxnSpPr>
            <a:cxnSpLocks/>
          </p:cNvCxnSpPr>
          <p:nvPr/>
        </p:nvCxnSpPr>
        <p:spPr>
          <a:xfrm>
            <a:off x="4624250" y="937956"/>
            <a:ext cx="0" cy="374651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3D0616-DDE2-40EA-0A9B-6DECD8874FC1}"/>
              </a:ext>
            </a:extLst>
          </p:cNvPr>
          <p:cNvSpPr txBox="1"/>
          <p:nvPr/>
        </p:nvSpPr>
        <p:spPr>
          <a:xfrm>
            <a:off x="199004" y="3797763"/>
            <a:ext cx="4181920" cy="60016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a:t>Visualizes the total number of research areas covered by the authors, indicating that most authors focus on a limited number of research areas, with a few exploring a broader range</a:t>
            </a:r>
          </a:p>
        </p:txBody>
      </p:sp>
      <p:sp>
        <p:nvSpPr>
          <p:cNvPr id="11" name="TextBox 10">
            <a:extLst>
              <a:ext uri="{FF2B5EF4-FFF2-40B4-BE49-F238E27FC236}">
                <a16:creationId xmlns:a16="http://schemas.microsoft.com/office/drawing/2014/main" id="{618C3F36-E2C0-EE87-AC6F-574559442E3C}"/>
              </a:ext>
            </a:extLst>
          </p:cNvPr>
          <p:cNvSpPr txBox="1"/>
          <p:nvPr/>
        </p:nvSpPr>
        <p:spPr>
          <a:xfrm>
            <a:off x="4867577" y="3797763"/>
            <a:ext cx="4181920" cy="60016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a:t>Provides a count of publications by the top publishers in the dataset, illustrating which publishers are most prevalent among your dataset's publications</a:t>
            </a:r>
          </a:p>
        </p:txBody>
      </p:sp>
      <p:grpSp>
        <p:nvGrpSpPr>
          <p:cNvPr id="2" name="Group 1">
            <a:extLst>
              <a:ext uri="{FF2B5EF4-FFF2-40B4-BE49-F238E27FC236}">
                <a16:creationId xmlns:a16="http://schemas.microsoft.com/office/drawing/2014/main" id="{F5902877-0F27-9F30-9F4B-AD598D772491}"/>
              </a:ext>
            </a:extLst>
          </p:cNvPr>
          <p:cNvGrpSpPr/>
          <p:nvPr/>
        </p:nvGrpSpPr>
        <p:grpSpPr>
          <a:xfrm>
            <a:off x="98984" y="87611"/>
            <a:ext cx="8719554" cy="986014"/>
            <a:chOff x="415243" y="184686"/>
            <a:chExt cx="8719554" cy="986014"/>
          </a:xfrm>
        </p:grpSpPr>
        <p:grpSp>
          <p:nvGrpSpPr>
            <p:cNvPr id="5" name="Group 4">
              <a:extLst>
                <a:ext uri="{FF2B5EF4-FFF2-40B4-BE49-F238E27FC236}">
                  <a16:creationId xmlns:a16="http://schemas.microsoft.com/office/drawing/2014/main" id="{B2213FC6-780F-1C27-8150-71AEE6D6C661}"/>
                </a:ext>
              </a:extLst>
            </p:cNvPr>
            <p:cNvGrpSpPr/>
            <p:nvPr/>
          </p:nvGrpSpPr>
          <p:grpSpPr>
            <a:xfrm>
              <a:off x="415243" y="184686"/>
              <a:ext cx="7317770" cy="986014"/>
              <a:chOff x="3210884" y="3795536"/>
              <a:chExt cx="7317770" cy="986014"/>
            </a:xfrm>
          </p:grpSpPr>
          <p:sp>
            <p:nvSpPr>
              <p:cNvPr id="14" name="Sev04">
                <a:extLst>
                  <a:ext uri="{FF2B5EF4-FFF2-40B4-BE49-F238E27FC236}">
                    <a16:creationId xmlns:a16="http://schemas.microsoft.com/office/drawing/2014/main" id="{EF8FA5BA-8C69-E3C7-F8A0-3B89B6C66481}"/>
                  </a:ext>
                </a:extLst>
              </p:cNvPr>
              <p:cNvSpPr/>
              <p:nvPr/>
            </p:nvSpPr>
            <p:spPr>
              <a:xfrm>
                <a:off x="3210884" y="3795536"/>
                <a:ext cx="986016" cy="986014"/>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04</a:t>
                </a:r>
              </a:p>
            </p:txBody>
          </p:sp>
          <p:grpSp>
            <p:nvGrpSpPr>
              <p:cNvPr id="15" name="Group 225">
                <a:extLst>
                  <a:ext uri="{FF2B5EF4-FFF2-40B4-BE49-F238E27FC236}">
                    <a16:creationId xmlns:a16="http://schemas.microsoft.com/office/drawing/2014/main" id="{66DDED57-0BB9-4B71-9BE5-A03496B02AEB}"/>
                  </a:ext>
                </a:extLst>
              </p:cNvPr>
              <p:cNvGrpSpPr/>
              <p:nvPr/>
            </p:nvGrpSpPr>
            <p:grpSpPr>
              <a:xfrm>
                <a:off x="4853140" y="3868820"/>
                <a:ext cx="835479" cy="835479"/>
                <a:chOff x="864537" y="1822859"/>
                <a:chExt cx="971309" cy="971307"/>
              </a:xfrm>
            </p:grpSpPr>
            <p:sp>
              <p:nvSpPr>
                <p:cNvPr id="20" name="Oval 19">
                  <a:extLst>
                    <a:ext uri="{FF2B5EF4-FFF2-40B4-BE49-F238E27FC236}">
                      <a16:creationId xmlns:a16="http://schemas.microsoft.com/office/drawing/2014/main" id="{EAC7860B-BD88-FCD7-7FEF-11970D1C40D6}"/>
                    </a:ext>
                  </a:extLst>
                </p:cNvPr>
                <p:cNvSpPr/>
                <p:nvPr/>
              </p:nvSpPr>
              <p:spPr>
                <a:xfrm>
                  <a:off x="932451" y="1890773"/>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3686E870-ED04-ACDC-EB1A-EB4F240D0D4C}"/>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6" name="Oval 15">
                <a:extLst>
                  <a:ext uri="{FF2B5EF4-FFF2-40B4-BE49-F238E27FC236}">
                    <a16:creationId xmlns:a16="http://schemas.microsoft.com/office/drawing/2014/main" id="{E843ECC6-5DBE-BDAE-BEB1-0009FA8FAC08}"/>
                  </a:ext>
                </a:extLst>
              </p:cNvPr>
              <p:cNvSpPr/>
              <p:nvPr/>
            </p:nvSpPr>
            <p:spPr>
              <a:xfrm>
                <a:off x="4006400" y="4098043"/>
                <a:ext cx="381000" cy="381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8F7DC4A-722B-50EC-4D5A-ECECC1BB1574}"/>
                  </a:ext>
                </a:extLst>
              </p:cNvPr>
              <p:cNvCxnSpPr/>
              <p:nvPr/>
            </p:nvCxnSpPr>
            <p:spPr>
              <a:xfrm rot="10800000" flipH="1">
                <a:off x="4206628" y="4285438"/>
                <a:ext cx="605353" cy="2"/>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0183DE3F-4771-5140-DAFB-A328E7B8FC06}"/>
                  </a:ext>
                </a:extLst>
              </p:cNvPr>
              <p:cNvSpPr txBox="1">
                <a:spLocks/>
              </p:cNvSpPr>
              <p:nvPr/>
            </p:nvSpPr>
            <p:spPr>
              <a:xfrm>
                <a:off x="5801137" y="4178632"/>
                <a:ext cx="4727517"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endParaRPr lang="en-US" sz="1200">
                  <a:solidFill>
                    <a:schemeClr val="accent4"/>
                  </a:solidFill>
                  <a:latin typeface="+mn-lt"/>
                  <a:cs typeface="+mj-cs"/>
                </a:endParaRPr>
              </a:p>
            </p:txBody>
          </p:sp>
          <p:pic>
            <p:nvPicPr>
              <p:cNvPr id="19" name="Picture 12" descr="Analysis, analytics, financial, market, research, stock, view icon ...">
                <a:extLst>
                  <a:ext uri="{FF2B5EF4-FFF2-40B4-BE49-F238E27FC236}">
                    <a16:creationId xmlns:a16="http://schemas.microsoft.com/office/drawing/2014/main" id="{3A15C064-3E66-D439-91B3-C0B15A68C2B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43640" y="4062616"/>
                <a:ext cx="445119" cy="4451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30">
              <a:extLst>
                <a:ext uri="{FF2B5EF4-FFF2-40B4-BE49-F238E27FC236}">
                  <a16:creationId xmlns:a16="http://schemas.microsoft.com/office/drawing/2014/main" id="{B98A7BC2-0629-F603-D3F8-23BC4659A0C8}"/>
                </a:ext>
              </a:extLst>
            </p:cNvPr>
            <p:cNvGrpSpPr/>
            <p:nvPr/>
          </p:nvGrpSpPr>
          <p:grpSpPr>
            <a:xfrm>
              <a:off x="3025061" y="355099"/>
              <a:ext cx="6109736" cy="453785"/>
              <a:chOff x="1270277" y="1233504"/>
              <a:chExt cx="3052589" cy="453785"/>
            </a:xfrm>
          </p:grpSpPr>
          <p:sp>
            <p:nvSpPr>
              <p:cNvPr id="12" name="Text Placeholder 3">
                <a:extLst>
                  <a:ext uri="{FF2B5EF4-FFF2-40B4-BE49-F238E27FC236}">
                    <a16:creationId xmlns:a16="http://schemas.microsoft.com/office/drawing/2014/main" id="{5EFEB974-9F92-9AD0-858C-EC50B3CE6797}"/>
                  </a:ext>
                </a:extLst>
              </p:cNvPr>
              <p:cNvSpPr txBox="1">
                <a:spLocks/>
              </p:cNvSpPr>
              <p:nvPr/>
            </p:nvSpPr>
            <p:spPr>
              <a:xfrm>
                <a:off x="1270277" y="1233504"/>
                <a:ext cx="1424519"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4"/>
                    </a:solidFill>
                    <a:effectLst/>
                    <a:uLnTx/>
                    <a:uFillTx/>
                    <a:latin typeface="+mj-lt"/>
                    <a:ea typeface="+mn-ea"/>
                    <a:cs typeface="+mn-cs"/>
                  </a:rPr>
                  <a:t>Exploratory Data Analysis</a:t>
                </a:r>
              </a:p>
            </p:txBody>
          </p:sp>
          <p:sp>
            <p:nvSpPr>
              <p:cNvPr id="13" name="Text Placeholder 3">
                <a:extLst>
                  <a:ext uri="{FF2B5EF4-FFF2-40B4-BE49-F238E27FC236}">
                    <a16:creationId xmlns:a16="http://schemas.microsoft.com/office/drawing/2014/main" id="{69C46E3C-481B-1FE2-1594-10F2737B3717}"/>
                  </a:ext>
                </a:extLst>
              </p:cNvPr>
              <p:cNvSpPr txBox="1">
                <a:spLocks/>
              </p:cNvSpPr>
              <p:nvPr/>
            </p:nvSpPr>
            <p:spPr>
              <a:xfrm>
                <a:off x="1274866" y="1502623"/>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To identify trends, patterns, and correlations in data for feature selection and optimization</a:t>
                </a:r>
                <a:endParaRPr lang="en-US" sz="1200">
                  <a:latin typeface="+mn-lt"/>
                </a:endParaRPr>
              </a:p>
            </p:txBody>
          </p:sp>
        </p:grpSp>
      </p:grpSp>
      <p:pic>
        <p:nvPicPr>
          <p:cNvPr id="24" name="Picture 23">
            <a:extLst>
              <a:ext uri="{FF2B5EF4-FFF2-40B4-BE49-F238E27FC236}">
                <a16:creationId xmlns:a16="http://schemas.microsoft.com/office/drawing/2014/main" id="{5977AD8A-7B99-E478-E7B0-D99331EC5094}"/>
              </a:ext>
            </a:extLst>
          </p:cNvPr>
          <p:cNvPicPr>
            <a:picLocks noChangeAspect="1"/>
          </p:cNvPicPr>
          <p:nvPr/>
        </p:nvPicPr>
        <p:blipFill>
          <a:blip r:embed="rId5"/>
          <a:stretch>
            <a:fillRect/>
          </a:stretch>
        </p:blipFill>
        <p:spPr>
          <a:xfrm>
            <a:off x="791804" y="1261022"/>
            <a:ext cx="2975524" cy="2395876"/>
          </a:xfrm>
          <a:prstGeom prst="rect">
            <a:avLst/>
          </a:prstGeom>
          <a:ln>
            <a:solidFill>
              <a:schemeClr val="tx1"/>
            </a:solidFill>
          </a:ln>
        </p:spPr>
      </p:pic>
      <p:pic>
        <p:nvPicPr>
          <p:cNvPr id="25" name="Picture 24">
            <a:extLst>
              <a:ext uri="{FF2B5EF4-FFF2-40B4-BE49-F238E27FC236}">
                <a16:creationId xmlns:a16="http://schemas.microsoft.com/office/drawing/2014/main" id="{E5B04C29-FF5B-6B6C-42B3-45E17FDDF9A6}"/>
              </a:ext>
            </a:extLst>
          </p:cNvPr>
          <p:cNvPicPr>
            <a:picLocks noChangeAspect="1"/>
          </p:cNvPicPr>
          <p:nvPr/>
        </p:nvPicPr>
        <p:blipFill>
          <a:blip r:embed="rId6"/>
          <a:stretch>
            <a:fillRect/>
          </a:stretch>
        </p:blipFill>
        <p:spPr>
          <a:xfrm>
            <a:off x="4922348" y="1339891"/>
            <a:ext cx="4072377" cy="2346147"/>
          </a:xfrm>
          <a:prstGeom prst="rect">
            <a:avLst/>
          </a:prstGeom>
          <a:ln>
            <a:solidFill>
              <a:schemeClr val="tx1"/>
            </a:solidFill>
          </a:ln>
        </p:spPr>
      </p:pic>
      <p:pic>
        <p:nvPicPr>
          <p:cNvPr id="26" name="Picture 25">
            <a:extLst>
              <a:ext uri="{FF2B5EF4-FFF2-40B4-BE49-F238E27FC236}">
                <a16:creationId xmlns:a16="http://schemas.microsoft.com/office/drawing/2014/main" id="{17D1D843-A2FF-6B8D-8C33-507B022933DF}"/>
              </a:ext>
            </a:extLst>
          </p:cNvPr>
          <p:cNvPicPr>
            <a:picLocks noChangeAspect="1"/>
          </p:cNvPicPr>
          <p:nvPr/>
        </p:nvPicPr>
        <p:blipFill>
          <a:blip r:embed="rId7"/>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156501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8507">
        <p159:morph option="byObject"/>
      </p:transition>
    </mc:Choice>
    <mc:Fallback xmlns="">
      <p:transition spd="slow" advTm="38507">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Dashboard 1">
            <a:extLst>
              <a:ext uri="{FF2B5EF4-FFF2-40B4-BE49-F238E27FC236}">
                <a16:creationId xmlns:a16="http://schemas.microsoft.com/office/drawing/2014/main" id="{88619988-EFDF-4611-B931-A0BD3D047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xmlns:p14="http://schemas.microsoft.com/office/powerpoint/2010/main">
    <mc:Choice Requires="p14">
      <p:transition spd="slow" p14:dur="2000" advTm="51325"/>
    </mc:Choice>
    <mc:Fallback xmlns="">
      <p:transition spd="slow" advTm="5132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DD7E0BA6-1286-5E8D-AE14-3110EF95626B}"/>
              </a:ext>
            </a:extLst>
          </p:cNvPr>
          <p:cNvSpPr/>
          <p:nvPr/>
        </p:nvSpPr>
        <p:spPr>
          <a:xfrm>
            <a:off x="4555087" y="1597293"/>
            <a:ext cx="4042597" cy="2938163"/>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0" name="Rectangle 99">
            <a:extLst>
              <a:ext uri="{FF2B5EF4-FFF2-40B4-BE49-F238E27FC236}">
                <a16:creationId xmlns:a16="http://schemas.microsoft.com/office/drawing/2014/main" id="{30CD2F46-2E11-C050-09B5-07494EEF4D6C}"/>
              </a:ext>
            </a:extLst>
          </p:cNvPr>
          <p:cNvSpPr/>
          <p:nvPr/>
        </p:nvSpPr>
        <p:spPr>
          <a:xfrm>
            <a:off x="528304" y="1586838"/>
            <a:ext cx="3563899" cy="300579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600"/>
          </a:p>
        </p:txBody>
      </p:sp>
      <p:sp>
        <p:nvSpPr>
          <p:cNvPr id="101" name="Rectangle 100">
            <a:extLst>
              <a:ext uri="{FF2B5EF4-FFF2-40B4-BE49-F238E27FC236}">
                <a16:creationId xmlns:a16="http://schemas.microsoft.com/office/drawing/2014/main" id="{AFE65824-349A-AA73-63F3-1FAFFB7031ED}"/>
              </a:ext>
            </a:extLst>
          </p:cNvPr>
          <p:cNvSpPr/>
          <p:nvPr/>
        </p:nvSpPr>
        <p:spPr>
          <a:xfrm>
            <a:off x="4555088" y="1300531"/>
            <a:ext cx="4047659" cy="24003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ea typeface="Malgun Gothic"/>
                <a:cs typeface="Malayalam MN" pitchFamily="2" charset="0"/>
              </a:rPr>
              <a:t>Data Preprocessing Framework</a:t>
            </a:r>
          </a:p>
        </p:txBody>
      </p:sp>
      <p:sp>
        <p:nvSpPr>
          <p:cNvPr id="102" name="Rectangle 101">
            <a:extLst>
              <a:ext uri="{FF2B5EF4-FFF2-40B4-BE49-F238E27FC236}">
                <a16:creationId xmlns:a16="http://schemas.microsoft.com/office/drawing/2014/main" id="{CA2D42BF-4982-455A-585D-276EE13A9133}"/>
              </a:ext>
            </a:extLst>
          </p:cNvPr>
          <p:cNvSpPr>
            <a:spLocks/>
          </p:cNvSpPr>
          <p:nvPr/>
        </p:nvSpPr>
        <p:spPr>
          <a:xfrm>
            <a:off x="544181" y="1773418"/>
            <a:ext cx="0" cy="219456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3" name="Rectangle 102">
            <a:extLst>
              <a:ext uri="{FF2B5EF4-FFF2-40B4-BE49-F238E27FC236}">
                <a16:creationId xmlns:a16="http://schemas.microsoft.com/office/drawing/2014/main" id="{779AB937-25A3-BCA4-DB08-42C8824E8A61}"/>
              </a:ext>
            </a:extLst>
          </p:cNvPr>
          <p:cNvSpPr/>
          <p:nvPr/>
        </p:nvSpPr>
        <p:spPr>
          <a:xfrm>
            <a:off x="544179" y="1299179"/>
            <a:ext cx="3516274" cy="24003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cs typeface="Segoe UI"/>
              </a:rPr>
              <a:t>Why?</a:t>
            </a:r>
          </a:p>
        </p:txBody>
      </p:sp>
      <p:grpSp>
        <p:nvGrpSpPr>
          <p:cNvPr id="175" name="Group 174">
            <a:extLst>
              <a:ext uri="{FF2B5EF4-FFF2-40B4-BE49-F238E27FC236}">
                <a16:creationId xmlns:a16="http://schemas.microsoft.com/office/drawing/2014/main" id="{766CD48A-F695-75E9-73C9-102E6793FDD4}"/>
              </a:ext>
            </a:extLst>
          </p:cNvPr>
          <p:cNvGrpSpPr/>
          <p:nvPr/>
        </p:nvGrpSpPr>
        <p:grpSpPr>
          <a:xfrm>
            <a:off x="823115" y="1807378"/>
            <a:ext cx="3009131" cy="551798"/>
            <a:chOff x="578415" y="1706595"/>
            <a:chExt cx="1292660" cy="714565"/>
          </a:xfrm>
        </p:grpSpPr>
        <p:sp>
          <p:nvSpPr>
            <p:cNvPr id="176" name="Rectangle: Rounded Corners 177">
              <a:extLst>
                <a:ext uri="{FF2B5EF4-FFF2-40B4-BE49-F238E27FC236}">
                  <a16:creationId xmlns:a16="http://schemas.microsoft.com/office/drawing/2014/main" id="{EAC60AA0-BE61-2161-E154-311DDF153838}"/>
                </a:ext>
              </a:extLst>
            </p:cNvPr>
            <p:cNvSpPr/>
            <p:nvPr/>
          </p:nvSpPr>
          <p:spPr>
            <a:xfrm>
              <a:off x="578415" y="1706595"/>
              <a:ext cx="1292660" cy="714565"/>
            </a:xfrm>
            <a:prstGeom prst="roundRect">
              <a:avLst/>
            </a:prstGeom>
            <a:solidFill>
              <a:schemeClr val="bg1">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002060"/>
                </a:solidFill>
              </a:endParaRPr>
            </a:p>
          </p:txBody>
        </p:sp>
        <p:sp>
          <p:nvSpPr>
            <p:cNvPr id="178" name="TextBox 177">
              <a:extLst>
                <a:ext uri="{FF2B5EF4-FFF2-40B4-BE49-F238E27FC236}">
                  <a16:creationId xmlns:a16="http://schemas.microsoft.com/office/drawing/2014/main" id="{FF3E2993-9B33-67EE-520C-5481DA232453}"/>
                </a:ext>
              </a:extLst>
            </p:cNvPr>
            <p:cNvSpPr txBox="1"/>
            <p:nvPr/>
          </p:nvSpPr>
          <p:spPr>
            <a:xfrm>
              <a:off x="697822" y="1815351"/>
              <a:ext cx="903515" cy="533481"/>
            </a:xfrm>
            <a:prstGeom prst="rect">
              <a:avLst/>
            </a:prstGeom>
            <a:noFill/>
          </p:spPr>
          <p:txBody>
            <a:bodyPr wrap="square" rtlCol="0">
              <a:spAutoFit/>
            </a:bodyPr>
            <a:lstStyle/>
            <a:p>
              <a:pPr algn="just"/>
              <a:r>
                <a:rPr lang="en-US" sz="1000" b="1">
                  <a:solidFill>
                    <a:srgbClr val="002060"/>
                  </a:solidFill>
                  <a:latin typeface="+mn-lt"/>
                  <a:ea typeface="Malgun Gothic" panose="020B0503020000020004" pitchFamily="34" charset="-127"/>
                  <a:cs typeface="Segoe UI" panose="020B0502040204020203" pitchFamily="34" charset="0"/>
                </a:rPr>
                <a:t>Enhance Data </a:t>
              </a:r>
            </a:p>
            <a:p>
              <a:pPr algn="just"/>
              <a:r>
                <a:rPr lang="en-US" sz="1000" b="1">
                  <a:solidFill>
                    <a:srgbClr val="002060"/>
                  </a:solidFill>
                  <a:latin typeface="+mn-lt"/>
                  <a:ea typeface="Malgun Gothic" panose="020B0503020000020004" pitchFamily="34" charset="-127"/>
                  <a:cs typeface="Segoe UI" panose="020B0502040204020203" pitchFamily="34" charset="0"/>
                </a:rPr>
                <a:t>     Quality</a:t>
              </a:r>
            </a:p>
          </p:txBody>
        </p:sp>
      </p:grpSp>
      <p:sp>
        <p:nvSpPr>
          <p:cNvPr id="189" name="TextBox 188">
            <a:extLst>
              <a:ext uri="{FF2B5EF4-FFF2-40B4-BE49-F238E27FC236}">
                <a16:creationId xmlns:a16="http://schemas.microsoft.com/office/drawing/2014/main" id="{9F6FD98A-4EA7-74C3-E0AC-2F08ED5DE18B}"/>
              </a:ext>
            </a:extLst>
          </p:cNvPr>
          <p:cNvSpPr txBox="1"/>
          <p:nvPr/>
        </p:nvSpPr>
        <p:spPr>
          <a:xfrm>
            <a:off x="2163041" y="1807353"/>
            <a:ext cx="1488383" cy="584775"/>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just"/>
            <a:r>
              <a:rPr lang="en-US" sz="800" b="0">
                <a:solidFill>
                  <a:srgbClr val="002060"/>
                </a:solidFill>
                <a:latin typeface="+mn-lt"/>
                <a:ea typeface="Malgun Gothic" panose="020B0503020000020004" pitchFamily="34" charset="-127"/>
              </a:rPr>
              <a:t>Removing irrelevant and highly correlated columns improves the overall quality and reliability of the dataset</a:t>
            </a:r>
          </a:p>
        </p:txBody>
      </p:sp>
      <p:grpSp>
        <p:nvGrpSpPr>
          <p:cNvPr id="1040" name="Group 1039">
            <a:extLst>
              <a:ext uri="{FF2B5EF4-FFF2-40B4-BE49-F238E27FC236}">
                <a16:creationId xmlns:a16="http://schemas.microsoft.com/office/drawing/2014/main" id="{70768E01-BCC3-A630-03C5-34C76B0DACE3}"/>
              </a:ext>
            </a:extLst>
          </p:cNvPr>
          <p:cNvGrpSpPr/>
          <p:nvPr/>
        </p:nvGrpSpPr>
        <p:grpSpPr>
          <a:xfrm>
            <a:off x="4102818" y="1340134"/>
            <a:ext cx="281613" cy="3195635"/>
            <a:chOff x="2622783" y="2418407"/>
            <a:chExt cx="296010" cy="3628867"/>
          </a:xfrm>
          <a:solidFill>
            <a:schemeClr val="accent5">
              <a:lumMod val="60000"/>
              <a:lumOff val="40000"/>
            </a:schemeClr>
          </a:solidFill>
        </p:grpSpPr>
        <p:sp>
          <p:nvSpPr>
            <p:cNvPr id="1034" name="Isosceles Triangle 126">
              <a:extLst>
                <a:ext uri="{FF2B5EF4-FFF2-40B4-BE49-F238E27FC236}">
                  <a16:creationId xmlns:a16="http://schemas.microsoft.com/office/drawing/2014/main" id="{92977600-F806-8EA0-3278-1318BFD7A5DC}"/>
                </a:ext>
              </a:extLst>
            </p:cNvPr>
            <p:cNvSpPr/>
            <p:nvPr/>
          </p:nvSpPr>
          <p:spPr>
            <a:xfrm rot="5400000">
              <a:off x="956735" y="4085216"/>
              <a:ext cx="3628867" cy="295249"/>
            </a:xfrm>
            <a:prstGeom prst="triangle">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cs typeface="Times New Roman" panose="02020603050405020304" pitchFamily="18" charset="0"/>
              </a:endParaRPr>
            </a:p>
          </p:txBody>
        </p:sp>
        <p:sp>
          <p:nvSpPr>
            <p:cNvPr id="106" name="Rectangle 105">
              <a:extLst>
                <a:ext uri="{FF2B5EF4-FFF2-40B4-BE49-F238E27FC236}">
                  <a16:creationId xmlns:a16="http://schemas.microsoft.com/office/drawing/2014/main" id="{B485ED4B-DB08-2E2C-33A8-06DDB252F7A7}"/>
                </a:ext>
              </a:extLst>
            </p:cNvPr>
            <p:cNvSpPr/>
            <p:nvPr/>
          </p:nvSpPr>
          <p:spPr>
            <a:xfrm rot="16200000">
              <a:off x="1978073" y="3882158"/>
              <a:ext cx="1548230" cy="258809"/>
            </a:xfrm>
            <a:prstGeom prst="rect">
              <a:avLst/>
            </a:prstGeom>
            <a:noFill/>
          </p:spPr>
          <p:txBody>
            <a:bodyPr wrap="square">
              <a:spAutoFit/>
            </a:bodyPr>
            <a:lstStyle/>
            <a:p>
              <a:r>
                <a:rPr lang="en-US" sz="1000" b="1">
                  <a:solidFill>
                    <a:srgbClr val="002060"/>
                  </a:solidFill>
                  <a:latin typeface="+mn-lt"/>
                  <a:ea typeface="Malgun Gothic" panose="020B0503020000020004" pitchFamily="34" charset="-127"/>
                  <a:cs typeface="Segoe UI" panose="020B0502040204020203" pitchFamily="34" charset="0"/>
                </a:rPr>
                <a:t>Layered Approach</a:t>
              </a:r>
            </a:p>
          </p:txBody>
        </p:sp>
      </p:grpSp>
      <p:sp>
        <p:nvSpPr>
          <p:cNvPr id="1046" name="Rectangle: Rounded Corners 177">
            <a:extLst>
              <a:ext uri="{FF2B5EF4-FFF2-40B4-BE49-F238E27FC236}">
                <a16:creationId xmlns:a16="http://schemas.microsoft.com/office/drawing/2014/main" id="{400793B0-721C-92C0-688E-FEBFE74F0941}"/>
              </a:ext>
            </a:extLst>
          </p:cNvPr>
          <p:cNvSpPr/>
          <p:nvPr/>
        </p:nvSpPr>
        <p:spPr>
          <a:xfrm>
            <a:off x="815178" y="2394091"/>
            <a:ext cx="3009131" cy="551798"/>
          </a:xfrm>
          <a:prstGeom prst="roundRect">
            <a:avLst/>
          </a:prstGeom>
          <a:solidFill>
            <a:schemeClr val="bg1">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002060"/>
              </a:solidFill>
              <a:ea typeface="Malgun Gothic" panose="020B0503020000020004" pitchFamily="34" charset="-127"/>
            </a:endParaRPr>
          </a:p>
        </p:txBody>
      </p:sp>
      <p:sp>
        <p:nvSpPr>
          <p:cNvPr id="1048" name="TextBox 1047">
            <a:extLst>
              <a:ext uri="{FF2B5EF4-FFF2-40B4-BE49-F238E27FC236}">
                <a16:creationId xmlns:a16="http://schemas.microsoft.com/office/drawing/2014/main" id="{51B36300-AB6B-4602-5FDF-5CE5E721BEA7}"/>
              </a:ext>
            </a:extLst>
          </p:cNvPr>
          <p:cNvSpPr txBox="1"/>
          <p:nvPr/>
        </p:nvSpPr>
        <p:spPr>
          <a:xfrm>
            <a:off x="2171352" y="2401593"/>
            <a:ext cx="1552514" cy="584775"/>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just"/>
            <a:r>
              <a:rPr lang="en-US" sz="800" b="0">
                <a:solidFill>
                  <a:srgbClr val="002060"/>
                </a:solidFill>
                <a:latin typeface="+mn-lt"/>
                <a:ea typeface="Malgun Gothic" panose="020B0503020000020004" pitchFamily="34" charset="-127"/>
              </a:rPr>
              <a:t>By creating new features through effective bucketing and data manipulation, we ensured removing noise</a:t>
            </a:r>
          </a:p>
        </p:txBody>
      </p:sp>
      <p:grpSp>
        <p:nvGrpSpPr>
          <p:cNvPr id="1049" name="Group 1048">
            <a:extLst>
              <a:ext uri="{FF2B5EF4-FFF2-40B4-BE49-F238E27FC236}">
                <a16:creationId xmlns:a16="http://schemas.microsoft.com/office/drawing/2014/main" id="{5641B77D-6EF4-13C7-3745-7A85A1731418}"/>
              </a:ext>
            </a:extLst>
          </p:cNvPr>
          <p:cNvGrpSpPr/>
          <p:nvPr/>
        </p:nvGrpSpPr>
        <p:grpSpPr>
          <a:xfrm>
            <a:off x="840899" y="3042987"/>
            <a:ext cx="2985318" cy="535924"/>
            <a:chOff x="532203" y="2408807"/>
            <a:chExt cx="1292660" cy="714565"/>
          </a:xfrm>
        </p:grpSpPr>
        <p:sp>
          <p:nvSpPr>
            <p:cNvPr id="1050" name="Rectangle: Rounded Corners 177">
              <a:extLst>
                <a:ext uri="{FF2B5EF4-FFF2-40B4-BE49-F238E27FC236}">
                  <a16:creationId xmlns:a16="http://schemas.microsoft.com/office/drawing/2014/main" id="{FB4C5C92-E4B8-F4C0-B5A4-8FB6B5E16AC4}"/>
                </a:ext>
              </a:extLst>
            </p:cNvPr>
            <p:cNvSpPr/>
            <p:nvPr/>
          </p:nvSpPr>
          <p:spPr>
            <a:xfrm>
              <a:off x="532203" y="2408807"/>
              <a:ext cx="1292660" cy="714565"/>
            </a:xfrm>
            <a:prstGeom prst="roundRect">
              <a:avLst/>
            </a:prstGeom>
            <a:solidFill>
              <a:schemeClr val="bg1">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002060"/>
                </a:solidFill>
              </a:endParaRPr>
            </a:p>
          </p:txBody>
        </p:sp>
        <p:sp>
          <p:nvSpPr>
            <p:cNvPr id="1051" name="TextBox 1050">
              <a:extLst>
                <a:ext uri="{FF2B5EF4-FFF2-40B4-BE49-F238E27FC236}">
                  <a16:creationId xmlns:a16="http://schemas.microsoft.com/office/drawing/2014/main" id="{935B4BB5-02D8-73B5-B705-845B5BD9E404}"/>
                </a:ext>
              </a:extLst>
            </p:cNvPr>
            <p:cNvSpPr txBox="1"/>
            <p:nvPr/>
          </p:nvSpPr>
          <p:spPr>
            <a:xfrm>
              <a:off x="675504" y="2496003"/>
              <a:ext cx="903515" cy="533480"/>
            </a:xfrm>
            <a:prstGeom prst="rect">
              <a:avLst/>
            </a:prstGeom>
            <a:noFill/>
          </p:spPr>
          <p:txBody>
            <a:bodyPr wrap="square" rtlCol="0">
              <a:spAutoFit/>
            </a:bodyPr>
            <a:lstStyle/>
            <a:p>
              <a:r>
                <a:rPr lang="en-US" sz="1000" b="1">
                  <a:solidFill>
                    <a:srgbClr val="002060"/>
                  </a:solidFill>
                  <a:latin typeface="+mn-lt"/>
                  <a:ea typeface="Malgun Gothic" panose="020B0503020000020004" pitchFamily="34" charset="-127"/>
                  <a:cs typeface="Segoe UI" panose="020B0502040204020203" pitchFamily="34" charset="0"/>
                </a:rPr>
                <a:t>Ensure Data </a:t>
              </a:r>
            </a:p>
            <a:p>
              <a:r>
                <a:rPr lang="en-US" sz="1000" b="1">
                  <a:solidFill>
                    <a:srgbClr val="002060"/>
                  </a:solidFill>
                  <a:latin typeface="+mn-lt"/>
                  <a:ea typeface="Malgun Gothic" panose="020B0503020000020004" pitchFamily="34" charset="-127"/>
                  <a:cs typeface="Segoe UI" panose="020B0502040204020203" pitchFamily="34" charset="0"/>
                </a:rPr>
                <a:t>  Integrity</a:t>
              </a:r>
            </a:p>
          </p:txBody>
        </p:sp>
      </p:grpSp>
      <p:sp>
        <p:nvSpPr>
          <p:cNvPr id="1052" name="TextBox 1051">
            <a:extLst>
              <a:ext uri="{FF2B5EF4-FFF2-40B4-BE49-F238E27FC236}">
                <a16:creationId xmlns:a16="http://schemas.microsoft.com/office/drawing/2014/main" id="{8B59FFD8-1076-C49B-FB6A-1923E0C2B3EF}"/>
              </a:ext>
            </a:extLst>
          </p:cNvPr>
          <p:cNvSpPr txBox="1"/>
          <p:nvPr/>
        </p:nvSpPr>
        <p:spPr>
          <a:xfrm>
            <a:off x="2163041" y="3063676"/>
            <a:ext cx="1670370" cy="584775"/>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just"/>
            <a:r>
              <a:rPr lang="en-US" sz="800" b="0">
                <a:solidFill>
                  <a:srgbClr val="002060"/>
                </a:solidFill>
                <a:latin typeface="+mn-lt"/>
                <a:ea typeface="Malgun Gothic" panose="020B0503020000020004" pitchFamily="34" charset="-127"/>
              </a:rPr>
              <a:t>Removing nulls from columns helps in maintaining the integrity of the dataset, ensuring that the analysis is not skewed</a:t>
            </a:r>
          </a:p>
        </p:txBody>
      </p:sp>
      <p:sp>
        <p:nvSpPr>
          <p:cNvPr id="1054" name="Rectangle: Rounded Corners 177">
            <a:extLst>
              <a:ext uri="{FF2B5EF4-FFF2-40B4-BE49-F238E27FC236}">
                <a16:creationId xmlns:a16="http://schemas.microsoft.com/office/drawing/2014/main" id="{2A964C5A-A3E6-7E79-B1F9-01F04F8403FE}"/>
              </a:ext>
            </a:extLst>
          </p:cNvPr>
          <p:cNvSpPr/>
          <p:nvPr/>
        </p:nvSpPr>
        <p:spPr>
          <a:xfrm>
            <a:off x="831053" y="3641473"/>
            <a:ext cx="2995164" cy="810530"/>
          </a:xfrm>
          <a:prstGeom prst="roundRect">
            <a:avLst/>
          </a:prstGeom>
          <a:solidFill>
            <a:schemeClr val="bg1">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002060"/>
              </a:solidFill>
              <a:ea typeface="Malgun Gothic" panose="020B0503020000020004" pitchFamily="34" charset="-127"/>
            </a:endParaRPr>
          </a:p>
        </p:txBody>
      </p:sp>
      <p:sp>
        <p:nvSpPr>
          <p:cNvPr id="1056" name="TextBox 1055">
            <a:extLst>
              <a:ext uri="{FF2B5EF4-FFF2-40B4-BE49-F238E27FC236}">
                <a16:creationId xmlns:a16="http://schemas.microsoft.com/office/drawing/2014/main" id="{65EC0286-C0EE-70AF-2ADD-802C1A3A749C}"/>
              </a:ext>
            </a:extLst>
          </p:cNvPr>
          <p:cNvSpPr txBox="1"/>
          <p:nvPr/>
        </p:nvSpPr>
        <p:spPr>
          <a:xfrm>
            <a:off x="2188845" y="3637927"/>
            <a:ext cx="1670369" cy="830997"/>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800" b="0">
                <a:solidFill>
                  <a:srgbClr val="002060"/>
                </a:solidFill>
                <a:latin typeface="+mn-lt"/>
                <a:ea typeface="Malgun Gothic" panose="020B0503020000020004" pitchFamily="34" charset="-127"/>
              </a:rPr>
              <a:t>Removing outliers can enhance model accuracy by reducing noise and ensuring the training process focuses on the more representative patterns of the data</a:t>
            </a:r>
          </a:p>
        </p:txBody>
      </p:sp>
      <p:sp>
        <p:nvSpPr>
          <p:cNvPr id="1041" name="TextBox 1040">
            <a:extLst>
              <a:ext uri="{FF2B5EF4-FFF2-40B4-BE49-F238E27FC236}">
                <a16:creationId xmlns:a16="http://schemas.microsoft.com/office/drawing/2014/main" id="{A7CBC7CC-36F9-8873-A05B-C790E53B60A1}"/>
              </a:ext>
            </a:extLst>
          </p:cNvPr>
          <p:cNvSpPr txBox="1"/>
          <p:nvPr/>
        </p:nvSpPr>
        <p:spPr>
          <a:xfrm>
            <a:off x="951087" y="2544884"/>
            <a:ext cx="1383080" cy="400110"/>
          </a:xfrm>
          <a:prstGeom prst="rect">
            <a:avLst/>
          </a:prstGeom>
          <a:noFill/>
        </p:spPr>
        <p:txBody>
          <a:bodyPr wrap="square" rtlCol="0">
            <a:spAutoFit/>
          </a:bodyPr>
          <a:lstStyle/>
          <a:p>
            <a:pPr algn="ctr"/>
            <a:r>
              <a:rPr lang="en-US" sz="1000" b="1">
                <a:solidFill>
                  <a:srgbClr val="002060"/>
                </a:solidFill>
                <a:latin typeface="+mn-lt"/>
                <a:ea typeface="Malgun Gothic" panose="020B0503020000020004" pitchFamily="34" charset="-127"/>
                <a:cs typeface="Segoe UI" panose="020B0502040204020203" pitchFamily="34" charset="0"/>
              </a:rPr>
              <a:t>Feature Engineering</a:t>
            </a:r>
          </a:p>
        </p:txBody>
      </p:sp>
      <p:pic>
        <p:nvPicPr>
          <p:cNvPr id="12290" name="Picture 2" descr="Data quality - Free electronics icons">
            <a:extLst>
              <a:ext uri="{FF2B5EF4-FFF2-40B4-BE49-F238E27FC236}">
                <a16:creationId xmlns:a16="http://schemas.microsoft.com/office/drawing/2014/main" id="{6920F248-7229-E61C-E3D3-9D3EC1AAF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00" y="1940305"/>
            <a:ext cx="376562" cy="37656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Overfitting Fallacy">
            <a:extLst>
              <a:ext uri="{FF2B5EF4-FFF2-40B4-BE49-F238E27FC236}">
                <a16:creationId xmlns:a16="http://schemas.microsoft.com/office/drawing/2014/main" id="{1B98AEBB-FDE5-E8DA-3524-89C42F868E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8376" y="2579712"/>
            <a:ext cx="330371" cy="24777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Accessibility Integrity Icon Element Of General Data Project Icon For  Mobile Concept And Web Apps Thin Line Accessibility Integrity Icon Can Be  Used For Web And Mobile Stock Illustration - Download Image">
            <a:extLst>
              <a:ext uri="{FF2B5EF4-FFF2-40B4-BE49-F238E27FC236}">
                <a16:creationId xmlns:a16="http://schemas.microsoft.com/office/drawing/2014/main" id="{F46C0728-17EB-1454-F4F0-89782E1A5F2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4867" y="3038029"/>
            <a:ext cx="540821" cy="540821"/>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Performance icon. Monochrome style design from machine learning icon  collection. UI and UX. Pixel perfect performance icon. For web design,  apps, software, print usage. Stock Vector | Adobe Stock">
            <a:extLst>
              <a:ext uri="{FF2B5EF4-FFF2-40B4-BE49-F238E27FC236}">
                <a16:creationId xmlns:a16="http://schemas.microsoft.com/office/drawing/2014/main" id="{C90FFBCA-4588-18F2-A818-3F46891BB4F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1900" y="3870320"/>
            <a:ext cx="468353" cy="468353"/>
          </a:xfrm>
          <a:prstGeom prst="rect">
            <a:avLst/>
          </a:prstGeom>
          <a:noFill/>
          <a:extLst>
            <a:ext uri="{909E8E84-426E-40DD-AFC4-6F175D3DCCD1}">
              <a14:hiddenFill xmlns:a14="http://schemas.microsoft.com/office/drawing/2010/main">
                <a:solidFill>
                  <a:srgbClr val="FFFFFF"/>
                </a:solidFill>
              </a14:hiddenFill>
            </a:ext>
          </a:extLst>
        </p:spPr>
      </p:pic>
      <p:sp>
        <p:nvSpPr>
          <p:cNvPr id="2" name="Sev01">
            <a:extLst>
              <a:ext uri="{FF2B5EF4-FFF2-40B4-BE49-F238E27FC236}">
                <a16:creationId xmlns:a16="http://schemas.microsoft.com/office/drawing/2014/main" id="{3542FF72-7A99-82A5-2E2E-A484DE3710DF}"/>
              </a:ext>
            </a:extLst>
          </p:cNvPr>
          <p:cNvSpPr/>
          <p:nvPr/>
        </p:nvSpPr>
        <p:spPr>
          <a:xfrm>
            <a:off x="104592" y="81861"/>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05</a:t>
            </a:r>
          </a:p>
        </p:txBody>
      </p:sp>
      <p:grpSp>
        <p:nvGrpSpPr>
          <p:cNvPr id="5" name="Group 225">
            <a:extLst>
              <a:ext uri="{FF2B5EF4-FFF2-40B4-BE49-F238E27FC236}">
                <a16:creationId xmlns:a16="http://schemas.microsoft.com/office/drawing/2014/main" id="{BC9B8E20-680A-85BC-3E13-F0538CF95C59}"/>
              </a:ext>
            </a:extLst>
          </p:cNvPr>
          <p:cNvGrpSpPr/>
          <p:nvPr/>
        </p:nvGrpSpPr>
        <p:grpSpPr>
          <a:xfrm>
            <a:off x="1746848" y="161398"/>
            <a:ext cx="835479" cy="835479"/>
            <a:chOff x="864537" y="1822859"/>
            <a:chExt cx="971309" cy="971307"/>
          </a:xfrm>
        </p:grpSpPr>
        <p:sp>
          <p:nvSpPr>
            <p:cNvPr id="7" name="Oval 6">
              <a:extLst>
                <a:ext uri="{FF2B5EF4-FFF2-40B4-BE49-F238E27FC236}">
                  <a16:creationId xmlns:a16="http://schemas.microsoft.com/office/drawing/2014/main" id="{ECF4157E-8E26-5981-1B68-4C5D4D68F8A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Oval 8">
              <a:extLst>
                <a:ext uri="{FF2B5EF4-FFF2-40B4-BE49-F238E27FC236}">
                  <a16:creationId xmlns:a16="http://schemas.microsoft.com/office/drawing/2014/main" id="{0B980CE0-548C-9F21-8CC3-337DF01104FA}"/>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0" name="Oval 9">
            <a:extLst>
              <a:ext uri="{FF2B5EF4-FFF2-40B4-BE49-F238E27FC236}">
                <a16:creationId xmlns:a16="http://schemas.microsoft.com/office/drawing/2014/main" id="{AC0EA4E3-1CB7-1F81-D808-ED89D7CF832F}"/>
              </a:ext>
            </a:extLst>
          </p:cNvPr>
          <p:cNvSpPr/>
          <p:nvPr/>
        </p:nvSpPr>
        <p:spPr>
          <a:xfrm>
            <a:off x="900108" y="384368"/>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22">
            <a:extLst>
              <a:ext uri="{FF2B5EF4-FFF2-40B4-BE49-F238E27FC236}">
                <a16:creationId xmlns:a16="http://schemas.microsoft.com/office/drawing/2014/main" id="{D13CDDCE-F469-03A1-7036-5E980000A03F}"/>
              </a:ext>
            </a:extLst>
          </p:cNvPr>
          <p:cNvCxnSpPr/>
          <p:nvPr/>
        </p:nvCxnSpPr>
        <p:spPr>
          <a:xfrm rot="10800000" flipH="1">
            <a:off x="1100336" y="573876"/>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12" name="Group 30">
            <a:extLst>
              <a:ext uri="{FF2B5EF4-FFF2-40B4-BE49-F238E27FC236}">
                <a16:creationId xmlns:a16="http://schemas.microsoft.com/office/drawing/2014/main" id="{F1C529FF-D016-E2B2-CCB6-A5AEEB93BBC3}"/>
              </a:ext>
            </a:extLst>
          </p:cNvPr>
          <p:cNvGrpSpPr/>
          <p:nvPr/>
        </p:nvGrpSpPr>
        <p:grpSpPr>
          <a:xfrm>
            <a:off x="2703507" y="288426"/>
            <a:ext cx="6109736" cy="638451"/>
            <a:chOff x="1270277" y="1233504"/>
            <a:chExt cx="3052589" cy="638451"/>
          </a:xfrm>
        </p:grpSpPr>
        <p:sp>
          <p:nvSpPr>
            <p:cNvPr id="13" name="Text Placeholder 3">
              <a:extLst>
                <a:ext uri="{FF2B5EF4-FFF2-40B4-BE49-F238E27FC236}">
                  <a16:creationId xmlns:a16="http://schemas.microsoft.com/office/drawing/2014/main" id="{39E68B55-AA5F-5027-AD8F-BB1122BC4683}"/>
                </a:ext>
              </a:extLst>
            </p:cNvPr>
            <p:cNvSpPr txBox="1">
              <a:spLocks/>
            </p:cNvSpPr>
            <p:nvPr/>
          </p:nvSpPr>
          <p:spPr>
            <a:xfrm>
              <a:off x="1270277" y="1233504"/>
              <a:ext cx="108282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n-lt"/>
                  <a:ea typeface="+mn-ea"/>
                  <a:cs typeface="+mn-cs"/>
                </a:rPr>
                <a:t>Data Preprocessing</a:t>
              </a:r>
            </a:p>
          </p:txBody>
        </p:sp>
        <p:sp>
          <p:nvSpPr>
            <p:cNvPr id="14" name="Text Placeholder 3">
              <a:extLst>
                <a:ext uri="{FF2B5EF4-FFF2-40B4-BE49-F238E27FC236}">
                  <a16:creationId xmlns:a16="http://schemas.microsoft.com/office/drawing/2014/main" id="{66F89EFF-C3CA-97E7-A0C0-8C06C95BE22E}"/>
                </a:ext>
              </a:extLst>
            </p:cNvPr>
            <p:cNvSpPr txBox="1">
              <a:spLocks/>
            </p:cNvSpPr>
            <p:nvPr/>
          </p:nvSpPr>
          <p:spPr>
            <a:xfrm>
              <a:off x="1274866" y="1502623"/>
              <a:ext cx="3048000" cy="36933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Enhances the quality and reliability of the data, paving the way for more accurate and meaningful insights</a:t>
              </a:r>
              <a:endParaRPr lang="en-US" sz="1200">
                <a:latin typeface="+mn-lt"/>
              </a:endParaRPr>
            </a:p>
          </p:txBody>
        </p:sp>
      </p:grpSp>
      <p:pic>
        <p:nvPicPr>
          <p:cNvPr id="15" name="Graphic 14" descr="Gears with solid fill">
            <a:extLst>
              <a:ext uri="{FF2B5EF4-FFF2-40B4-BE49-F238E27FC236}">
                <a16:creationId xmlns:a16="http://schemas.microsoft.com/office/drawing/2014/main" id="{2BF9B0E9-D453-3513-78FD-09E72C1F80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2966" y="253017"/>
            <a:ext cx="656925" cy="656925"/>
          </a:xfrm>
          <a:prstGeom prst="rect">
            <a:avLst/>
          </a:prstGeom>
        </p:spPr>
      </p:pic>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EAA9EE5E-D2C9-3B7A-6E68-D69082F6CD17}"/>
                  </a:ext>
                </a:extLst>
              </p:cNvPr>
              <p:cNvGraphicFramePr>
                <a:graphicFrameLocks noChangeAspect="1"/>
              </p:cNvGraphicFramePr>
              <p:nvPr>
                <p:extLst>
                  <p:ext uri="{D42A27DB-BD31-4B8C-83A1-F6EECF244321}">
                    <p14:modId xmlns:p14="http://schemas.microsoft.com/office/powerpoint/2010/main" val="1744338081"/>
                  </p:ext>
                </p:extLst>
              </p:nvPr>
            </p:nvGraphicFramePr>
            <p:xfrm>
              <a:off x="4781327" y="1918193"/>
              <a:ext cx="1576569" cy="886820"/>
            </p:xfrm>
            <a:graphic>
              <a:graphicData uri="http://schemas.microsoft.com/office/powerpoint/2016/slidezoom">
                <pslz:sldZm>
                  <pslz:sldZmObj sldId="549" cId="559707056">
                    <pslz:zmPr id="{F5A0A824-2FA5-AF42-9684-394FC3B31D55}" returnToParent="0" transitionDur="1000">
                      <p166:blipFill xmlns:p166="http://schemas.microsoft.com/office/powerpoint/2016/6/main">
                        <a:blip r:embed="rId13"/>
                        <a:stretch>
                          <a:fillRect/>
                        </a:stretch>
                      </p166:blipFill>
                      <p166:spPr xmlns:p166="http://schemas.microsoft.com/office/powerpoint/2016/6/main">
                        <a:xfrm>
                          <a:off x="0" y="0"/>
                          <a:ext cx="1576569" cy="886820"/>
                        </a:xfrm>
                        <a:prstGeom prst="rect">
                          <a:avLst/>
                        </a:prstGeom>
                        <a:ln w="3175">
                          <a:solidFill>
                            <a:prstClr val="ltGray"/>
                          </a:solidFill>
                        </a:ln>
                      </p166:spPr>
                    </pslz:zmPr>
                  </pslz:sldZmObj>
                </pslz:sldZm>
              </a:graphicData>
            </a:graphic>
          </p:graphicFrame>
        </mc:Choice>
        <mc:Fallback xmlns="">
          <p:pic>
            <p:nvPicPr>
              <p:cNvPr id="17" name="Slide Zoom 16">
                <a:hlinkClick r:id="rId16" action="ppaction://hlinksldjump"/>
                <a:extLst>
                  <a:ext uri="{FF2B5EF4-FFF2-40B4-BE49-F238E27FC236}">
                    <a16:creationId xmlns:a16="http://schemas.microsoft.com/office/drawing/2014/main" id="{EAA9EE5E-D2C9-3B7A-6E68-D69082F6CD17}"/>
                  </a:ext>
                </a:extLst>
              </p:cNvPr>
              <p:cNvPicPr>
                <a:picLocks noGrp="1" noRot="1" noChangeAspect="1" noMove="1" noResize="1" noEditPoints="1" noAdjustHandles="1" noChangeArrowheads="1" noChangeShapeType="1"/>
              </p:cNvPicPr>
              <p:nvPr/>
            </p:nvPicPr>
            <p:blipFill>
              <a:blip r:embed="rId15"/>
              <a:stretch>
                <a:fillRect/>
              </a:stretch>
            </p:blipFill>
            <p:spPr>
              <a:xfrm>
                <a:off x="4781327" y="1918193"/>
                <a:ext cx="1576569" cy="88682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692AE54-0E44-6E04-1758-78CFC4F10BD0}"/>
                  </a:ext>
                </a:extLst>
              </p:cNvPr>
              <p:cNvGraphicFramePr>
                <a:graphicFrameLocks noChangeAspect="1"/>
              </p:cNvGraphicFramePr>
              <p:nvPr>
                <p:extLst>
                  <p:ext uri="{D42A27DB-BD31-4B8C-83A1-F6EECF244321}">
                    <p14:modId xmlns:p14="http://schemas.microsoft.com/office/powerpoint/2010/main" val="3616667844"/>
                  </p:ext>
                </p:extLst>
              </p:nvPr>
            </p:nvGraphicFramePr>
            <p:xfrm>
              <a:off x="6778829" y="1942005"/>
              <a:ext cx="1576569" cy="886820"/>
            </p:xfrm>
            <a:graphic>
              <a:graphicData uri="http://schemas.microsoft.com/office/powerpoint/2016/slidezoom">
                <pslz:sldZm>
                  <pslz:sldZmObj sldId="1927" cId="3195636353">
                    <pslz:zmPr id="{706061E3-1D4C-0C47-A1ED-219235AF89DD}" returnToParent="0" transitionDur="1000">
                      <p166:blipFill xmlns:p166="http://schemas.microsoft.com/office/powerpoint/2016/6/main">
                        <a:blip r:embed="rId17"/>
                        <a:stretch>
                          <a:fillRect/>
                        </a:stretch>
                      </p166:blipFill>
                      <p166:spPr xmlns:p166="http://schemas.microsoft.com/office/powerpoint/2016/6/main">
                        <a:xfrm>
                          <a:off x="0" y="0"/>
                          <a:ext cx="1576569" cy="886820"/>
                        </a:xfrm>
                        <a:prstGeom prst="rect">
                          <a:avLst/>
                        </a:prstGeom>
                        <a:ln w="3175">
                          <a:solidFill>
                            <a:prstClr val="ltGray"/>
                          </a:solidFill>
                        </a:ln>
                      </p166:spPr>
                    </pslz:zmPr>
                  </pslz:sldZmObj>
                </pslz:sldZm>
              </a:graphicData>
            </a:graphic>
          </p:graphicFrame>
        </mc:Choice>
        <mc:Fallback xmlns="">
          <p:pic>
            <p:nvPicPr>
              <p:cNvPr id="19" name="Slide Zoom 18">
                <a:hlinkClick r:id="rId18" action="ppaction://hlinksldjump"/>
                <a:extLst>
                  <a:ext uri="{FF2B5EF4-FFF2-40B4-BE49-F238E27FC236}">
                    <a16:creationId xmlns:a16="http://schemas.microsoft.com/office/drawing/2014/main" id="{6692AE54-0E44-6E04-1758-78CFC4F10BD0}"/>
                  </a:ext>
                </a:extLst>
              </p:cNvPr>
              <p:cNvPicPr>
                <a:picLocks noGrp="1" noRot="1" noChangeAspect="1" noMove="1" noResize="1" noEditPoints="1" noAdjustHandles="1" noChangeArrowheads="1" noChangeShapeType="1"/>
              </p:cNvPicPr>
              <p:nvPr/>
            </p:nvPicPr>
            <p:blipFill>
              <a:blip r:embed="rId19"/>
              <a:stretch>
                <a:fillRect/>
              </a:stretch>
            </p:blipFill>
            <p:spPr>
              <a:xfrm>
                <a:off x="6778829" y="1942005"/>
                <a:ext cx="1576569" cy="88682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A8EAFC1A-08BD-5051-CFDB-BD3A33E619FB}"/>
                  </a:ext>
                </a:extLst>
              </p:cNvPr>
              <p:cNvGraphicFramePr>
                <a:graphicFrameLocks noChangeAspect="1"/>
              </p:cNvGraphicFramePr>
              <p:nvPr>
                <p:extLst>
                  <p:ext uri="{D42A27DB-BD31-4B8C-83A1-F6EECF244321}">
                    <p14:modId xmlns:p14="http://schemas.microsoft.com/office/powerpoint/2010/main" val="477767380"/>
                  </p:ext>
                </p:extLst>
              </p:nvPr>
            </p:nvGraphicFramePr>
            <p:xfrm>
              <a:off x="5793850" y="3161440"/>
              <a:ext cx="1570133" cy="883200"/>
            </p:xfrm>
            <a:graphic>
              <a:graphicData uri="http://schemas.microsoft.com/office/powerpoint/2016/slidezoom">
                <pslz:sldZm>
                  <pslz:sldZmObj sldId="1920" cId="3049921637">
                    <pslz:zmPr id="{1F02159E-8F80-CD45-9038-AAD7199D84E7}" returnToParent="0" transitionDur="1000">
                      <p166:blipFill xmlns:p166="http://schemas.microsoft.com/office/powerpoint/2016/6/main">
                        <a:blip r:embed="rId20"/>
                        <a:stretch>
                          <a:fillRect/>
                        </a:stretch>
                      </p166:blipFill>
                      <p166:spPr xmlns:p166="http://schemas.microsoft.com/office/powerpoint/2016/6/main">
                        <a:xfrm>
                          <a:off x="0" y="0"/>
                          <a:ext cx="1570133" cy="883200"/>
                        </a:xfrm>
                        <a:prstGeom prst="rect">
                          <a:avLst/>
                        </a:prstGeom>
                        <a:ln w="3175">
                          <a:solidFill>
                            <a:prstClr val="ltGray"/>
                          </a:solidFill>
                        </a:ln>
                      </p166:spPr>
                    </pslz:zmPr>
                  </pslz:sldZmObj>
                </pslz:sldZm>
              </a:graphicData>
            </a:graphic>
          </p:graphicFrame>
        </mc:Choice>
        <mc:Fallback xmlns="">
          <p:pic>
            <p:nvPicPr>
              <p:cNvPr id="21" name="Slide Zoom 20">
                <a:hlinkClick r:id="rId21" action="ppaction://hlinksldjump"/>
                <a:extLst>
                  <a:ext uri="{FF2B5EF4-FFF2-40B4-BE49-F238E27FC236}">
                    <a16:creationId xmlns:a16="http://schemas.microsoft.com/office/drawing/2014/main" id="{A8EAFC1A-08BD-5051-CFDB-BD3A33E619FB}"/>
                  </a:ext>
                </a:extLst>
              </p:cNvPr>
              <p:cNvPicPr>
                <a:picLocks noGrp="1" noRot="1" noChangeAspect="1" noMove="1" noResize="1" noEditPoints="1" noAdjustHandles="1" noChangeArrowheads="1" noChangeShapeType="1"/>
              </p:cNvPicPr>
              <p:nvPr/>
            </p:nvPicPr>
            <p:blipFill>
              <a:blip r:embed="rId22"/>
              <a:stretch>
                <a:fillRect/>
              </a:stretch>
            </p:blipFill>
            <p:spPr>
              <a:xfrm>
                <a:off x="5793850" y="3161440"/>
                <a:ext cx="1570133" cy="883200"/>
              </a:xfrm>
              <a:prstGeom prst="rect">
                <a:avLst/>
              </a:prstGeom>
              <a:ln w="3175">
                <a:solidFill>
                  <a:prstClr val="ltGray"/>
                </a:solidFill>
              </a:ln>
            </p:spPr>
          </p:pic>
        </mc:Fallback>
      </mc:AlternateContent>
      <p:sp>
        <p:nvSpPr>
          <p:cNvPr id="3" name="TextBox 2">
            <a:extLst>
              <a:ext uri="{FF2B5EF4-FFF2-40B4-BE49-F238E27FC236}">
                <a16:creationId xmlns:a16="http://schemas.microsoft.com/office/drawing/2014/main" id="{AF2D279C-5DAC-9D8C-7568-D6A00ABEFB8C}"/>
              </a:ext>
            </a:extLst>
          </p:cNvPr>
          <p:cNvSpPr txBox="1"/>
          <p:nvPr/>
        </p:nvSpPr>
        <p:spPr>
          <a:xfrm>
            <a:off x="1172741" y="3785715"/>
            <a:ext cx="2042229" cy="400110"/>
          </a:xfrm>
          <a:prstGeom prst="rect">
            <a:avLst/>
          </a:prstGeom>
          <a:noFill/>
        </p:spPr>
        <p:txBody>
          <a:bodyPr wrap="square" rtlCol="0">
            <a:spAutoFit/>
          </a:bodyPr>
          <a:lstStyle/>
          <a:p>
            <a:r>
              <a:rPr lang="en-US" sz="1000" b="1">
                <a:solidFill>
                  <a:srgbClr val="002060"/>
                </a:solidFill>
                <a:latin typeface="+mn-lt"/>
                <a:ea typeface="Malgun Gothic" panose="020B0503020000020004" pitchFamily="34" charset="-127"/>
                <a:cs typeface="Segoe UI" panose="020B0502040204020203" pitchFamily="34" charset="0"/>
              </a:rPr>
              <a:t>Removal of</a:t>
            </a:r>
          </a:p>
          <a:p>
            <a:r>
              <a:rPr lang="en-US" sz="1000" b="1">
                <a:solidFill>
                  <a:srgbClr val="002060"/>
                </a:solidFill>
                <a:latin typeface="+mn-lt"/>
                <a:ea typeface="Malgun Gothic" panose="020B0503020000020004" pitchFamily="34" charset="-127"/>
                <a:cs typeface="Segoe UI" panose="020B0502040204020203" pitchFamily="34" charset="0"/>
              </a:rPr>
              <a:t>  Outliers</a:t>
            </a:r>
          </a:p>
        </p:txBody>
      </p:sp>
      <p:pic>
        <p:nvPicPr>
          <p:cNvPr id="8" name="Picture 7">
            <a:extLst>
              <a:ext uri="{FF2B5EF4-FFF2-40B4-BE49-F238E27FC236}">
                <a16:creationId xmlns:a16="http://schemas.microsoft.com/office/drawing/2014/main" id="{0C68C070-A4F9-4003-C838-83C316F8C669}"/>
              </a:ext>
            </a:extLst>
          </p:cNvPr>
          <p:cNvPicPr>
            <a:picLocks noChangeAspect="1"/>
          </p:cNvPicPr>
          <p:nvPr/>
        </p:nvPicPr>
        <p:blipFill>
          <a:blip r:embed="rId23"/>
          <a:stretch>
            <a:fillRect/>
          </a:stretch>
        </p:blipFill>
        <p:spPr>
          <a:xfrm>
            <a:off x="8105142" y="4509653"/>
            <a:ext cx="839855" cy="466586"/>
          </a:xfrm>
          <a:prstGeom prst="rect">
            <a:avLst/>
          </a:prstGeom>
        </p:spPr>
      </p:pic>
    </p:spTree>
    <p:custDataLst>
      <p:tags r:id="rId1"/>
    </p:custDataLst>
    <p:extLst>
      <p:ext uri="{BB962C8B-B14F-4D97-AF65-F5344CB8AC3E}">
        <p14:creationId xmlns:p14="http://schemas.microsoft.com/office/powerpoint/2010/main" val="84627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92">
        <p159:morph option="byObject"/>
      </p:transition>
    </mc:Choice>
    <mc:Fallback xmlns="">
      <p:transition spd="slow" advTm="300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animEffect transition="in" filter="fade">
                                      <p:cBhvr>
                                        <p:cTn id="9" dur="500"/>
                                        <p:tgtEl>
                                          <p:spTgt spid="9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500" fill="hold"/>
                                        <p:tgtEl>
                                          <p:spTgt spid="100"/>
                                        </p:tgtEl>
                                        <p:attrNameLst>
                                          <p:attrName>ppt_w</p:attrName>
                                        </p:attrNameLst>
                                      </p:cBhvr>
                                      <p:tavLst>
                                        <p:tav tm="0">
                                          <p:val>
                                            <p:fltVal val="0"/>
                                          </p:val>
                                        </p:tav>
                                        <p:tav tm="100000">
                                          <p:val>
                                            <p:strVal val="#ppt_w"/>
                                          </p:val>
                                        </p:tav>
                                      </p:tavLst>
                                    </p:anim>
                                    <p:anim calcmode="lin" valueType="num">
                                      <p:cBhvr>
                                        <p:cTn id="13" dur="500" fill="hold"/>
                                        <p:tgtEl>
                                          <p:spTgt spid="100"/>
                                        </p:tgtEl>
                                        <p:attrNameLst>
                                          <p:attrName>ppt_h</p:attrName>
                                        </p:attrNameLst>
                                      </p:cBhvr>
                                      <p:tavLst>
                                        <p:tav tm="0">
                                          <p:val>
                                            <p:fltVal val="0"/>
                                          </p:val>
                                        </p:tav>
                                        <p:tav tm="100000">
                                          <p:val>
                                            <p:strVal val="#ppt_h"/>
                                          </p:val>
                                        </p:tav>
                                      </p:tavLst>
                                    </p:anim>
                                    <p:animEffect transition="in" filter="fade">
                                      <p:cBhvr>
                                        <p:cTn id="14" dur="500"/>
                                        <p:tgtEl>
                                          <p:spTgt spid="10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ppt_w</p:attrName>
                                        </p:attrNameLst>
                                      </p:cBhvr>
                                      <p:tavLst>
                                        <p:tav tm="0">
                                          <p:val>
                                            <p:fltVal val="0"/>
                                          </p:val>
                                        </p:tav>
                                        <p:tav tm="100000">
                                          <p:val>
                                            <p:strVal val="#ppt_w"/>
                                          </p:val>
                                        </p:tav>
                                      </p:tavLst>
                                    </p:anim>
                                    <p:anim calcmode="lin" valueType="num">
                                      <p:cBhvr>
                                        <p:cTn id="18" dur="500" fill="hold"/>
                                        <p:tgtEl>
                                          <p:spTgt spid="101"/>
                                        </p:tgtEl>
                                        <p:attrNameLst>
                                          <p:attrName>ppt_h</p:attrName>
                                        </p:attrNameLst>
                                      </p:cBhvr>
                                      <p:tavLst>
                                        <p:tav tm="0">
                                          <p:val>
                                            <p:fltVal val="0"/>
                                          </p:val>
                                        </p:tav>
                                        <p:tav tm="100000">
                                          <p:val>
                                            <p:strVal val="#ppt_h"/>
                                          </p:val>
                                        </p:tav>
                                      </p:tavLst>
                                    </p:anim>
                                    <p:animEffect transition="in" filter="fade">
                                      <p:cBhvr>
                                        <p:cTn id="19" dur="500"/>
                                        <p:tgtEl>
                                          <p:spTgt spid="10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0"/>
                                  </p:stCondLst>
                                  <p:childTnLst>
                                    <p:set>
                                      <p:cBhvr>
                                        <p:cTn id="31" dur="1" fill="hold">
                                          <p:stCondLst>
                                            <p:cond delay="0"/>
                                          </p:stCondLst>
                                        </p:cTn>
                                        <p:tgtEl>
                                          <p:spTgt spid="175"/>
                                        </p:tgtEl>
                                        <p:attrNameLst>
                                          <p:attrName>style.visibility</p:attrName>
                                        </p:attrNameLst>
                                      </p:cBhvr>
                                      <p:to>
                                        <p:strVal val="visible"/>
                                      </p:to>
                                    </p:set>
                                    <p:anim calcmode="lin" valueType="num">
                                      <p:cBhvr>
                                        <p:cTn id="32" dur="500" fill="hold"/>
                                        <p:tgtEl>
                                          <p:spTgt spid="175"/>
                                        </p:tgtEl>
                                        <p:attrNameLst>
                                          <p:attrName>ppt_w</p:attrName>
                                        </p:attrNameLst>
                                      </p:cBhvr>
                                      <p:tavLst>
                                        <p:tav tm="0">
                                          <p:val>
                                            <p:fltVal val="0"/>
                                          </p:val>
                                        </p:tav>
                                        <p:tav tm="100000">
                                          <p:val>
                                            <p:strVal val="#ppt_w"/>
                                          </p:val>
                                        </p:tav>
                                      </p:tavLst>
                                    </p:anim>
                                    <p:anim calcmode="lin" valueType="num">
                                      <p:cBhvr>
                                        <p:cTn id="33" dur="500" fill="hold"/>
                                        <p:tgtEl>
                                          <p:spTgt spid="175"/>
                                        </p:tgtEl>
                                        <p:attrNameLst>
                                          <p:attrName>ppt_h</p:attrName>
                                        </p:attrNameLst>
                                      </p:cBhvr>
                                      <p:tavLst>
                                        <p:tav tm="0">
                                          <p:val>
                                            <p:fltVal val="0"/>
                                          </p:val>
                                        </p:tav>
                                        <p:tav tm="100000">
                                          <p:val>
                                            <p:strVal val="#ppt_h"/>
                                          </p:val>
                                        </p:tav>
                                      </p:tavLst>
                                    </p:anim>
                                    <p:animEffect transition="in" filter="fade">
                                      <p:cBhvr>
                                        <p:cTn id="34" dur="500"/>
                                        <p:tgtEl>
                                          <p:spTgt spid="17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9"/>
                                        </p:tgtEl>
                                        <p:attrNameLst>
                                          <p:attrName>style.visibility</p:attrName>
                                        </p:attrNameLst>
                                      </p:cBhvr>
                                      <p:to>
                                        <p:strVal val="visible"/>
                                      </p:to>
                                    </p:set>
                                    <p:anim calcmode="lin" valueType="num">
                                      <p:cBhvr>
                                        <p:cTn id="37" dur="500" fill="hold"/>
                                        <p:tgtEl>
                                          <p:spTgt spid="189"/>
                                        </p:tgtEl>
                                        <p:attrNameLst>
                                          <p:attrName>ppt_w</p:attrName>
                                        </p:attrNameLst>
                                      </p:cBhvr>
                                      <p:tavLst>
                                        <p:tav tm="0">
                                          <p:val>
                                            <p:fltVal val="0"/>
                                          </p:val>
                                        </p:tav>
                                        <p:tav tm="100000">
                                          <p:val>
                                            <p:strVal val="#ppt_w"/>
                                          </p:val>
                                        </p:tav>
                                      </p:tavLst>
                                    </p:anim>
                                    <p:anim calcmode="lin" valueType="num">
                                      <p:cBhvr>
                                        <p:cTn id="38" dur="500" fill="hold"/>
                                        <p:tgtEl>
                                          <p:spTgt spid="189"/>
                                        </p:tgtEl>
                                        <p:attrNameLst>
                                          <p:attrName>ppt_h</p:attrName>
                                        </p:attrNameLst>
                                      </p:cBhvr>
                                      <p:tavLst>
                                        <p:tav tm="0">
                                          <p:val>
                                            <p:fltVal val="0"/>
                                          </p:val>
                                        </p:tav>
                                        <p:tav tm="100000">
                                          <p:val>
                                            <p:strVal val="#ppt_h"/>
                                          </p:val>
                                        </p:tav>
                                      </p:tavLst>
                                    </p:anim>
                                    <p:animEffect transition="in" filter="fade">
                                      <p:cBhvr>
                                        <p:cTn id="39" dur="500"/>
                                        <p:tgtEl>
                                          <p:spTgt spid="189"/>
                                        </p:tgtEl>
                                      </p:cBhvr>
                                    </p:animEffect>
                                  </p:childTnLst>
                                </p:cTn>
                              </p:par>
                              <p:par>
                                <p:cTn id="40" presetID="53" presetClass="entr" presetSubtype="16" fill="hold" nodeType="withEffect">
                                  <p:stCondLst>
                                    <p:cond delay="0"/>
                                  </p:stCondLst>
                                  <p:childTnLst>
                                    <p:set>
                                      <p:cBhvr>
                                        <p:cTn id="41" dur="1" fill="hold">
                                          <p:stCondLst>
                                            <p:cond delay="0"/>
                                          </p:stCondLst>
                                        </p:cTn>
                                        <p:tgtEl>
                                          <p:spTgt spid="1040"/>
                                        </p:tgtEl>
                                        <p:attrNameLst>
                                          <p:attrName>style.visibility</p:attrName>
                                        </p:attrNameLst>
                                      </p:cBhvr>
                                      <p:to>
                                        <p:strVal val="visible"/>
                                      </p:to>
                                    </p:set>
                                    <p:anim calcmode="lin" valueType="num">
                                      <p:cBhvr>
                                        <p:cTn id="42" dur="500" fill="hold"/>
                                        <p:tgtEl>
                                          <p:spTgt spid="1040"/>
                                        </p:tgtEl>
                                        <p:attrNameLst>
                                          <p:attrName>ppt_w</p:attrName>
                                        </p:attrNameLst>
                                      </p:cBhvr>
                                      <p:tavLst>
                                        <p:tav tm="0">
                                          <p:val>
                                            <p:fltVal val="0"/>
                                          </p:val>
                                        </p:tav>
                                        <p:tav tm="100000">
                                          <p:val>
                                            <p:strVal val="#ppt_w"/>
                                          </p:val>
                                        </p:tav>
                                      </p:tavLst>
                                    </p:anim>
                                    <p:anim calcmode="lin" valueType="num">
                                      <p:cBhvr>
                                        <p:cTn id="43" dur="500" fill="hold"/>
                                        <p:tgtEl>
                                          <p:spTgt spid="1040"/>
                                        </p:tgtEl>
                                        <p:attrNameLst>
                                          <p:attrName>ppt_h</p:attrName>
                                        </p:attrNameLst>
                                      </p:cBhvr>
                                      <p:tavLst>
                                        <p:tav tm="0">
                                          <p:val>
                                            <p:fltVal val="0"/>
                                          </p:val>
                                        </p:tav>
                                        <p:tav tm="100000">
                                          <p:val>
                                            <p:strVal val="#ppt_h"/>
                                          </p:val>
                                        </p:tav>
                                      </p:tavLst>
                                    </p:anim>
                                    <p:animEffect transition="in" filter="fade">
                                      <p:cBhvr>
                                        <p:cTn id="44" dur="500"/>
                                        <p:tgtEl>
                                          <p:spTgt spid="104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46"/>
                                        </p:tgtEl>
                                        <p:attrNameLst>
                                          <p:attrName>style.visibility</p:attrName>
                                        </p:attrNameLst>
                                      </p:cBhvr>
                                      <p:to>
                                        <p:strVal val="visible"/>
                                      </p:to>
                                    </p:set>
                                    <p:anim calcmode="lin" valueType="num">
                                      <p:cBhvr>
                                        <p:cTn id="47" dur="500" fill="hold"/>
                                        <p:tgtEl>
                                          <p:spTgt spid="1046"/>
                                        </p:tgtEl>
                                        <p:attrNameLst>
                                          <p:attrName>ppt_w</p:attrName>
                                        </p:attrNameLst>
                                      </p:cBhvr>
                                      <p:tavLst>
                                        <p:tav tm="0">
                                          <p:val>
                                            <p:fltVal val="0"/>
                                          </p:val>
                                        </p:tav>
                                        <p:tav tm="100000">
                                          <p:val>
                                            <p:strVal val="#ppt_w"/>
                                          </p:val>
                                        </p:tav>
                                      </p:tavLst>
                                    </p:anim>
                                    <p:anim calcmode="lin" valueType="num">
                                      <p:cBhvr>
                                        <p:cTn id="48" dur="500" fill="hold"/>
                                        <p:tgtEl>
                                          <p:spTgt spid="1046"/>
                                        </p:tgtEl>
                                        <p:attrNameLst>
                                          <p:attrName>ppt_h</p:attrName>
                                        </p:attrNameLst>
                                      </p:cBhvr>
                                      <p:tavLst>
                                        <p:tav tm="0">
                                          <p:val>
                                            <p:fltVal val="0"/>
                                          </p:val>
                                        </p:tav>
                                        <p:tav tm="100000">
                                          <p:val>
                                            <p:strVal val="#ppt_h"/>
                                          </p:val>
                                        </p:tav>
                                      </p:tavLst>
                                    </p:anim>
                                    <p:animEffect transition="in" filter="fade">
                                      <p:cBhvr>
                                        <p:cTn id="49" dur="500"/>
                                        <p:tgtEl>
                                          <p:spTgt spid="104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048"/>
                                        </p:tgtEl>
                                        <p:attrNameLst>
                                          <p:attrName>style.visibility</p:attrName>
                                        </p:attrNameLst>
                                      </p:cBhvr>
                                      <p:to>
                                        <p:strVal val="visible"/>
                                      </p:to>
                                    </p:set>
                                    <p:anim calcmode="lin" valueType="num">
                                      <p:cBhvr>
                                        <p:cTn id="52" dur="500" fill="hold"/>
                                        <p:tgtEl>
                                          <p:spTgt spid="1048"/>
                                        </p:tgtEl>
                                        <p:attrNameLst>
                                          <p:attrName>ppt_w</p:attrName>
                                        </p:attrNameLst>
                                      </p:cBhvr>
                                      <p:tavLst>
                                        <p:tav tm="0">
                                          <p:val>
                                            <p:fltVal val="0"/>
                                          </p:val>
                                        </p:tav>
                                        <p:tav tm="100000">
                                          <p:val>
                                            <p:strVal val="#ppt_w"/>
                                          </p:val>
                                        </p:tav>
                                      </p:tavLst>
                                    </p:anim>
                                    <p:anim calcmode="lin" valueType="num">
                                      <p:cBhvr>
                                        <p:cTn id="53" dur="500" fill="hold"/>
                                        <p:tgtEl>
                                          <p:spTgt spid="1048"/>
                                        </p:tgtEl>
                                        <p:attrNameLst>
                                          <p:attrName>ppt_h</p:attrName>
                                        </p:attrNameLst>
                                      </p:cBhvr>
                                      <p:tavLst>
                                        <p:tav tm="0">
                                          <p:val>
                                            <p:fltVal val="0"/>
                                          </p:val>
                                        </p:tav>
                                        <p:tav tm="100000">
                                          <p:val>
                                            <p:strVal val="#ppt_h"/>
                                          </p:val>
                                        </p:tav>
                                      </p:tavLst>
                                    </p:anim>
                                    <p:animEffect transition="in" filter="fade">
                                      <p:cBhvr>
                                        <p:cTn id="54" dur="500"/>
                                        <p:tgtEl>
                                          <p:spTgt spid="1048"/>
                                        </p:tgtEl>
                                      </p:cBhvr>
                                    </p:animEffect>
                                  </p:childTnLst>
                                </p:cTn>
                              </p:par>
                              <p:par>
                                <p:cTn id="55" presetID="53" presetClass="entr" presetSubtype="16" fill="hold" nodeType="withEffect">
                                  <p:stCondLst>
                                    <p:cond delay="0"/>
                                  </p:stCondLst>
                                  <p:childTnLst>
                                    <p:set>
                                      <p:cBhvr>
                                        <p:cTn id="56" dur="1" fill="hold">
                                          <p:stCondLst>
                                            <p:cond delay="0"/>
                                          </p:stCondLst>
                                        </p:cTn>
                                        <p:tgtEl>
                                          <p:spTgt spid="1049"/>
                                        </p:tgtEl>
                                        <p:attrNameLst>
                                          <p:attrName>style.visibility</p:attrName>
                                        </p:attrNameLst>
                                      </p:cBhvr>
                                      <p:to>
                                        <p:strVal val="visible"/>
                                      </p:to>
                                    </p:set>
                                    <p:anim calcmode="lin" valueType="num">
                                      <p:cBhvr>
                                        <p:cTn id="57" dur="500" fill="hold"/>
                                        <p:tgtEl>
                                          <p:spTgt spid="1049"/>
                                        </p:tgtEl>
                                        <p:attrNameLst>
                                          <p:attrName>ppt_w</p:attrName>
                                        </p:attrNameLst>
                                      </p:cBhvr>
                                      <p:tavLst>
                                        <p:tav tm="0">
                                          <p:val>
                                            <p:fltVal val="0"/>
                                          </p:val>
                                        </p:tav>
                                        <p:tav tm="100000">
                                          <p:val>
                                            <p:strVal val="#ppt_w"/>
                                          </p:val>
                                        </p:tav>
                                      </p:tavLst>
                                    </p:anim>
                                    <p:anim calcmode="lin" valueType="num">
                                      <p:cBhvr>
                                        <p:cTn id="58" dur="500" fill="hold"/>
                                        <p:tgtEl>
                                          <p:spTgt spid="1049"/>
                                        </p:tgtEl>
                                        <p:attrNameLst>
                                          <p:attrName>ppt_h</p:attrName>
                                        </p:attrNameLst>
                                      </p:cBhvr>
                                      <p:tavLst>
                                        <p:tav tm="0">
                                          <p:val>
                                            <p:fltVal val="0"/>
                                          </p:val>
                                        </p:tav>
                                        <p:tav tm="100000">
                                          <p:val>
                                            <p:strVal val="#ppt_h"/>
                                          </p:val>
                                        </p:tav>
                                      </p:tavLst>
                                    </p:anim>
                                    <p:animEffect transition="in" filter="fade">
                                      <p:cBhvr>
                                        <p:cTn id="59" dur="500"/>
                                        <p:tgtEl>
                                          <p:spTgt spid="104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052"/>
                                        </p:tgtEl>
                                        <p:attrNameLst>
                                          <p:attrName>style.visibility</p:attrName>
                                        </p:attrNameLst>
                                      </p:cBhvr>
                                      <p:to>
                                        <p:strVal val="visible"/>
                                      </p:to>
                                    </p:set>
                                    <p:anim calcmode="lin" valueType="num">
                                      <p:cBhvr>
                                        <p:cTn id="62" dur="500" fill="hold"/>
                                        <p:tgtEl>
                                          <p:spTgt spid="1052"/>
                                        </p:tgtEl>
                                        <p:attrNameLst>
                                          <p:attrName>ppt_w</p:attrName>
                                        </p:attrNameLst>
                                      </p:cBhvr>
                                      <p:tavLst>
                                        <p:tav tm="0">
                                          <p:val>
                                            <p:fltVal val="0"/>
                                          </p:val>
                                        </p:tav>
                                        <p:tav tm="100000">
                                          <p:val>
                                            <p:strVal val="#ppt_w"/>
                                          </p:val>
                                        </p:tav>
                                      </p:tavLst>
                                    </p:anim>
                                    <p:anim calcmode="lin" valueType="num">
                                      <p:cBhvr>
                                        <p:cTn id="63" dur="500" fill="hold"/>
                                        <p:tgtEl>
                                          <p:spTgt spid="1052"/>
                                        </p:tgtEl>
                                        <p:attrNameLst>
                                          <p:attrName>ppt_h</p:attrName>
                                        </p:attrNameLst>
                                      </p:cBhvr>
                                      <p:tavLst>
                                        <p:tav tm="0">
                                          <p:val>
                                            <p:fltVal val="0"/>
                                          </p:val>
                                        </p:tav>
                                        <p:tav tm="100000">
                                          <p:val>
                                            <p:strVal val="#ppt_h"/>
                                          </p:val>
                                        </p:tav>
                                      </p:tavLst>
                                    </p:anim>
                                    <p:animEffect transition="in" filter="fade">
                                      <p:cBhvr>
                                        <p:cTn id="64" dur="500"/>
                                        <p:tgtEl>
                                          <p:spTgt spid="105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054"/>
                                        </p:tgtEl>
                                        <p:attrNameLst>
                                          <p:attrName>style.visibility</p:attrName>
                                        </p:attrNameLst>
                                      </p:cBhvr>
                                      <p:to>
                                        <p:strVal val="visible"/>
                                      </p:to>
                                    </p:set>
                                    <p:anim calcmode="lin" valueType="num">
                                      <p:cBhvr>
                                        <p:cTn id="67" dur="500" fill="hold"/>
                                        <p:tgtEl>
                                          <p:spTgt spid="1054"/>
                                        </p:tgtEl>
                                        <p:attrNameLst>
                                          <p:attrName>ppt_w</p:attrName>
                                        </p:attrNameLst>
                                      </p:cBhvr>
                                      <p:tavLst>
                                        <p:tav tm="0">
                                          <p:val>
                                            <p:fltVal val="0"/>
                                          </p:val>
                                        </p:tav>
                                        <p:tav tm="100000">
                                          <p:val>
                                            <p:strVal val="#ppt_w"/>
                                          </p:val>
                                        </p:tav>
                                      </p:tavLst>
                                    </p:anim>
                                    <p:anim calcmode="lin" valueType="num">
                                      <p:cBhvr>
                                        <p:cTn id="68" dur="500" fill="hold"/>
                                        <p:tgtEl>
                                          <p:spTgt spid="1054"/>
                                        </p:tgtEl>
                                        <p:attrNameLst>
                                          <p:attrName>ppt_h</p:attrName>
                                        </p:attrNameLst>
                                      </p:cBhvr>
                                      <p:tavLst>
                                        <p:tav tm="0">
                                          <p:val>
                                            <p:fltVal val="0"/>
                                          </p:val>
                                        </p:tav>
                                        <p:tav tm="100000">
                                          <p:val>
                                            <p:strVal val="#ppt_h"/>
                                          </p:val>
                                        </p:tav>
                                      </p:tavLst>
                                    </p:anim>
                                    <p:animEffect transition="in" filter="fade">
                                      <p:cBhvr>
                                        <p:cTn id="69" dur="500"/>
                                        <p:tgtEl>
                                          <p:spTgt spid="105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056"/>
                                        </p:tgtEl>
                                        <p:attrNameLst>
                                          <p:attrName>style.visibility</p:attrName>
                                        </p:attrNameLst>
                                      </p:cBhvr>
                                      <p:to>
                                        <p:strVal val="visible"/>
                                      </p:to>
                                    </p:set>
                                    <p:anim calcmode="lin" valueType="num">
                                      <p:cBhvr>
                                        <p:cTn id="72" dur="500" fill="hold"/>
                                        <p:tgtEl>
                                          <p:spTgt spid="1056"/>
                                        </p:tgtEl>
                                        <p:attrNameLst>
                                          <p:attrName>ppt_w</p:attrName>
                                        </p:attrNameLst>
                                      </p:cBhvr>
                                      <p:tavLst>
                                        <p:tav tm="0">
                                          <p:val>
                                            <p:fltVal val="0"/>
                                          </p:val>
                                        </p:tav>
                                        <p:tav tm="100000">
                                          <p:val>
                                            <p:strVal val="#ppt_w"/>
                                          </p:val>
                                        </p:tav>
                                      </p:tavLst>
                                    </p:anim>
                                    <p:anim calcmode="lin" valueType="num">
                                      <p:cBhvr>
                                        <p:cTn id="73" dur="500" fill="hold"/>
                                        <p:tgtEl>
                                          <p:spTgt spid="1056"/>
                                        </p:tgtEl>
                                        <p:attrNameLst>
                                          <p:attrName>ppt_h</p:attrName>
                                        </p:attrNameLst>
                                      </p:cBhvr>
                                      <p:tavLst>
                                        <p:tav tm="0">
                                          <p:val>
                                            <p:fltVal val="0"/>
                                          </p:val>
                                        </p:tav>
                                        <p:tav tm="100000">
                                          <p:val>
                                            <p:strVal val="#ppt_h"/>
                                          </p:val>
                                        </p:tav>
                                      </p:tavLst>
                                    </p:anim>
                                    <p:animEffect transition="in" filter="fade">
                                      <p:cBhvr>
                                        <p:cTn id="74" dur="500"/>
                                        <p:tgtEl>
                                          <p:spTgt spid="105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041"/>
                                        </p:tgtEl>
                                        <p:attrNameLst>
                                          <p:attrName>style.visibility</p:attrName>
                                        </p:attrNameLst>
                                      </p:cBhvr>
                                      <p:to>
                                        <p:strVal val="visible"/>
                                      </p:to>
                                    </p:set>
                                    <p:anim calcmode="lin" valueType="num">
                                      <p:cBhvr>
                                        <p:cTn id="77" dur="500" fill="hold"/>
                                        <p:tgtEl>
                                          <p:spTgt spid="1041"/>
                                        </p:tgtEl>
                                        <p:attrNameLst>
                                          <p:attrName>ppt_w</p:attrName>
                                        </p:attrNameLst>
                                      </p:cBhvr>
                                      <p:tavLst>
                                        <p:tav tm="0">
                                          <p:val>
                                            <p:fltVal val="0"/>
                                          </p:val>
                                        </p:tav>
                                        <p:tav tm="100000">
                                          <p:val>
                                            <p:strVal val="#ppt_w"/>
                                          </p:val>
                                        </p:tav>
                                      </p:tavLst>
                                    </p:anim>
                                    <p:anim calcmode="lin" valueType="num">
                                      <p:cBhvr>
                                        <p:cTn id="78" dur="500" fill="hold"/>
                                        <p:tgtEl>
                                          <p:spTgt spid="1041"/>
                                        </p:tgtEl>
                                        <p:attrNameLst>
                                          <p:attrName>ppt_h</p:attrName>
                                        </p:attrNameLst>
                                      </p:cBhvr>
                                      <p:tavLst>
                                        <p:tav tm="0">
                                          <p:val>
                                            <p:fltVal val="0"/>
                                          </p:val>
                                        </p:tav>
                                        <p:tav tm="100000">
                                          <p:val>
                                            <p:strVal val="#ppt_h"/>
                                          </p:val>
                                        </p:tav>
                                      </p:tavLst>
                                    </p:anim>
                                    <p:animEffect transition="in" filter="fade">
                                      <p:cBhvr>
                                        <p:cTn id="79" dur="500"/>
                                        <p:tgtEl>
                                          <p:spTgt spid="1041"/>
                                        </p:tgtEl>
                                      </p:cBhvr>
                                    </p:animEffect>
                                  </p:childTnLst>
                                </p:cTn>
                              </p:par>
                              <p:par>
                                <p:cTn id="80" presetID="53" presetClass="entr" presetSubtype="16" fill="hold" nodeType="withEffect">
                                  <p:stCondLst>
                                    <p:cond delay="0"/>
                                  </p:stCondLst>
                                  <p:childTnLst>
                                    <p:set>
                                      <p:cBhvr>
                                        <p:cTn id="81" dur="1" fill="hold">
                                          <p:stCondLst>
                                            <p:cond delay="0"/>
                                          </p:stCondLst>
                                        </p:cTn>
                                        <p:tgtEl>
                                          <p:spTgt spid="12290"/>
                                        </p:tgtEl>
                                        <p:attrNameLst>
                                          <p:attrName>style.visibility</p:attrName>
                                        </p:attrNameLst>
                                      </p:cBhvr>
                                      <p:to>
                                        <p:strVal val="visible"/>
                                      </p:to>
                                    </p:set>
                                    <p:anim calcmode="lin" valueType="num">
                                      <p:cBhvr>
                                        <p:cTn id="82" dur="500" fill="hold"/>
                                        <p:tgtEl>
                                          <p:spTgt spid="12290"/>
                                        </p:tgtEl>
                                        <p:attrNameLst>
                                          <p:attrName>ppt_w</p:attrName>
                                        </p:attrNameLst>
                                      </p:cBhvr>
                                      <p:tavLst>
                                        <p:tav tm="0">
                                          <p:val>
                                            <p:fltVal val="0"/>
                                          </p:val>
                                        </p:tav>
                                        <p:tav tm="100000">
                                          <p:val>
                                            <p:strVal val="#ppt_w"/>
                                          </p:val>
                                        </p:tav>
                                      </p:tavLst>
                                    </p:anim>
                                    <p:anim calcmode="lin" valueType="num">
                                      <p:cBhvr>
                                        <p:cTn id="83" dur="500" fill="hold"/>
                                        <p:tgtEl>
                                          <p:spTgt spid="12290"/>
                                        </p:tgtEl>
                                        <p:attrNameLst>
                                          <p:attrName>ppt_h</p:attrName>
                                        </p:attrNameLst>
                                      </p:cBhvr>
                                      <p:tavLst>
                                        <p:tav tm="0">
                                          <p:val>
                                            <p:fltVal val="0"/>
                                          </p:val>
                                        </p:tav>
                                        <p:tav tm="100000">
                                          <p:val>
                                            <p:strVal val="#ppt_h"/>
                                          </p:val>
                                        </p:tav>
                                      </p:tavLst>
                                    </p:anim>
                                    <p:animEffect transition="in" filter="fade">
                                      <p:cBhvr>
                                        <p:cTn id="84" dur="500"/>
                                        <p:tgtEl>
                                          <p:spTgt spid="12290"/>
                                        </p:tgtEl>
                                      </p:cBhvr>
                                    </p:animEffect>
                                  </p:childTnLst>
                                </p:cTn>
                              </p:par>
                              <p:par>
                                <p:cTn id="85" presetID="53" presetClass="entr" presetSubtype="16" fill="hold" nodeType="withEffect">
                                  <p:stCondLst>
                                    <p:cond delay="0"/>
                                  </p:stCondLst>
                                  <p:childTnLst>
                                    <p:set>
                                      <p:cBhvr>
                                        <p:cTn id="86" dur="1" fill="hold">
                                          <p:stCondLst>
                                            <p:cond delay="0"/>
                                          </p:stCondLst>
                                        </p:cTn>
                                        <p:tgtEl>
                                          <p:spTgt spid="12292"/>
                                        </p:tgtEl>
                                        <p:attrNameLst>
                                          <p:attrName>style.visibility</p:attrName>
                                        </p:attrNameLst>
                                      </p:cBhvr>
                                      <p:to>
                                        <p:strVal val="visible"/>
                                      </p:to>
                                    </p:set>
                                    <p:anim calcmode="lin" valueType="num">
                                      <p:cBhvr>
                                        <p:cTn id="87" dur="500" fill="hold"/>
                                        <p:tgtEl>
                                          <p:spTgt spid="12292"/>
                                        </p:tgtEl>
                                        <p:attrNameLst>
                                          <p:attrName>ppt_w</p:attrName>
                                        </p:attrNameLst>
                                      </p:cBhvr>
                                      <p:tavLst>
                                        <p:tav tm="0">
                                          <p:val>
                                            <p:fltVal val="0"/>
                                          </p:val>
                                        </p:tav>
                                        <p:tav tm="100000">
                                          <p:val>
                                            <p:strVal val="#ppt_w"/>
                                          </p:val>
                                        </p:tav>
                                      </p:tavLst>
                                    </p:anim>
                                    <p:anim calcmode="lin" valueType="num">
                                      <p:cBhvr>
                                        <p:cTn id="88" dur="500" fill="hold"/>
                                        <p:tgtEl>
                                          <p:spTgt spid="12292"/>
                                        </p:tgtEl>
                                        <p:attrNameLst>
                                          <p:attrName>ppt_h</p:attrName>
                                        </p:attrNameLst>
                                      </p:cBhvr>
                                      <p:tavLst>
                                        <p:tav tm="0">
                                          <p:val>
                                            <p:fltVal val="0"/>
                                          </p:val>
                                        </p:tav>
                                        <p:tav tm="100000">
                                          <p:val>
                                            <p:strVal val="#ppt_h"/>
                                          </p:val>
                                        </p:tav>
                                      </p:tavLst>
                                    </p:anim>
                                    <p:animEffect transition="in" filter="fade">
                                      <p:cBhvr>
                                        <p:cTn id="89" dur="500"/>
                                        <p:tgtEl>
                                          <p:spTgt spid="12292"/>
                                        </p:tgtEl>
                                      </p:cBhvr>
                                    </p:animEffect>
                                  </p:childTnLst>
                                </p:cTn>
                              </p:par>
                              <p:par>
                                <p:cTn id="90" presetID="53" presetClass="entr" presetSubtype="16" fill="hold" nodeType="withEffect">
                                  <p:stCondLst>
                                    <p:cond delay="0"/>
                                  </p:stCondLst>
                                  <p:childTnLst>
                                    <p:set>
                                      <p:cBhvr>
                                        <p:cTn id="91" dur="1" fill="hold">
                                          <p:stCondLst>
                                            <p:cond delay="0"/>
                                          </p:stCondLst>
                                        </p:cTn>
                                        <p:tgtEl>
                                          <p:spTgt spid="12294"/>
                                        </p:tgtEl>
                                        <p:attrNameLst>
                                          <p:attrName>style.visibility</p:attrName>
                                        </p:attrNameLst>
                                      </p:cBhvr>
                                      <p:to>
                                        <p:strVal val="visible"/>
                                      </p:to>
                                    </p:set>
                                    <p:anim calcmode="lin" valueType="num">
                                      <p:cBhvr>
                                        <p:cTn id="92" dur="500" fill="hold"/>
                                        <p:tgtEl>
                                          <p:spTgt spid="12294"/>
                                        </p:tgtEl>
                                        <p:attrNameLst>
                                          <p:attrName>ppt_w</p:attrName>
                                        </p:attrNameLst>
                                      </p:cBhvr>
                                      <p:tavLst>
                                        <p:tav tm="0">
                                          <p:val>
                                            <p:fltVal val="0"/>
                                          </p:val>
                                        </p:tav>
                                        <p:tav tm="100000">
                                          <p:val>
                                            <p:strVal val="#ppt_w"/>
                                          </p:val>
                                        </p:tav>
                                      </p:tavLst>
                                    </p:anim>
                                    <p:anim calcmode="lin" valueType="num">
                                      <p:cBhvr>
                                        <p:cTn id="93" dur="500" fill="hold"/>
                                        <p:tgtEl>
                                          <p:spTgt spid="12294"/>
                                        </p:tgtEl>
                                        <p:attrNameLst>
                                          <p:attrName>ppt_h</p:attrName>
                                        </p:attrNameLst>
                                      </p:cBhvr>
                                      <p:tavLst>
                                        <p:tav tm="0">
                                          <p:val>
                                            <p:fltVal val="0"/>
                                          </p:val>
                                        </p:tav>
                                        <p:tav tm="100000">
                                          <p:val>
                                            <p:strVal val="#ppt_h"/>
                                          </p:val>
                                        </p:tav>
                                      </p:tavLst>
                                    </p:anim>
                                    <p:animEffect transition="in" filter="fade">
                                      <p:cBhvr>
                                        <p:cTn id="94" dur="500"/>
                                        <p:tgtEl>
                                          <p:spTgt spid="12294"/>
                                        </p:tgtEl>
                                      </p:cBhvr>
                                    </p:animEffect>
                                  </p:childTnLst>
                                </p:cTn>
                              </p:par>
                              <p:par>
                                <p:cTn id="95" presetID="53" presetClass="entr" presetSubtype="16" fill="hold" nodeType="withEffect">
                                  <p:stCondLst>
                                    <p:cond delay="0"/>
                                  </p:stCondLst>
                                  <p:childTnLst>
                                    <p:set>
                                      <p:cBhvr>
                                        <p:cTn id="96" dur="1" fill="hold">
                                          <p:stCondLst>
                                            <p:cond delay="0"/>
                                          </p:stCondLst>
                                        </p:cTn>
                                        <p:tgtEl>
                                          <p:spTgt spid="12298"/>
                                        </p:tgtEl>
                                        <p:attrNameLst>
                                          <p:attrName>style.visibility</p:attrName>
                                        </p:attrNameLst>
                                      </p:cBhvr>
                                      <p:to>
                                        <p:strVal val="visible"/>
                                      </p:to>
                                    </p:set>
                                    <p:anim calcmode="lin" valueType="num">
                                      <p:cBhvr>
                                        <p:cTn id="97" dur="500" fill="hold"/>
                                        <p:tgtEl>
                                          <p:spTgt spid="12298"/>
                                        </p:tgtEl>
                                        <p:attrNameLst>
                                          <p:attrName>ppt_w</p:attrName>
                                        </p:attrNameLst>
                                      </p:cBhvr>
                                      <p:tavLst>
                                        <p:tav tm="0">
                                          <p:val>
                                            <p:fltVal val="0"/>
                                          </p:val>
                                        </p:tav>
                                        <p:tav tm="100000">
                                          <p:val>
                                            <p:strVal val="#ppt_w"/>
                                          </p:val>
                                        </p:tav>
                                      </p:tavLst>
                                    </p:anim>
                                    <p:anim calcmode="lin" valueType="num">
                                      <p:cBhvr>
                                        <p:cTn id="98" dur="500" fill="hold"/>
                                        <p:tgtEl>
                                          <p:spTgt spid="12298"/>
                                        </p:tgtEl>
                                        <p:attrNameLst>
                                          <p:attrName>ppt_h</p:attrName>
                                        </p:attrNameLst>
                                      </p:cBhvr>
                                      <p:tavLst>
                                        <p:tav tm="0">
                                          <p:val>
                                            <p:fltVal val="0"/>
                                          </p:val>
                                        </p:tav>
                                        <p:tav tm="100000">
                                          <p:val>
                                            <p:strVal val="#ppt_h"/>
                                          </p:val>
                                        </p:tav>
                                      </p:tavLst>
                                    </p:anim>
                                    <p:animEffect transition="in" filter="fade">
                                      <p:cBhvr>
                                        <p:cTn id="99" dur="500"/>
                                        <p:tgtEl>
                                          <p:spTgt spid="12298"/>
                                        </p:tgtEl>
                                      </p:cBhvr>
                                    </p:animEffect>
                                  </p:childTnLst>
                                </p:cTn>
                              </p:par>
                              <p:par>
                                <p:cTn id="100" presetID="53" presetClass="entr" presetSubtype="16" fill="hold" nodeType="withEffect">
                                  <p:stCondLst>
                                    <p:cond delay="0"/>
                                  </p:stCondLst>
                                  <p:childTnLst>
                                    <p:set>
                                      <p:cBhvr>
                                        <p:cTn id="101" dur="1" fill="hold">
                                          <p:stCondLst>
                                            <p:cond delay="0"/>
                                          </p:stCondLst>
                                        </p:cTn>
                                        <p:tgtEl>
                                          <p:spTgt spid="17"/>
                                        </p:tgtEl>
                                        <p:attrNameLst>
                                          <p:attrName>style.visibility</p:attrName>
                                        </p:attrNameLst>
                                      </p:cBhvr>
                                      <p:to>
                                        <p:strVal val="visible"/>
                                      </p:to>
                                    </p:set>
                                    <p:anim calcmode="lin" valueType="num">
                                      <p:cBhvr>
                                        <p:cTn id="102" dur="500" fill="hold"/>
                                        <p:tgtEl>
                                          <p:spTgt spid="17"/>
                                        </p:tgtEl>
                                        <p:attrNameLst>
                                          <p:attrName>ppt_w</p:attrName>
                                        </p:attrNameLst>
                                      </p:cBhvr>
                                      <p:tavLst>
                                        <p:tav tm="0">
                                          <p:val>
                                            <p:fltVal val="0"/>
                                          </p:val>
                                        </p:tav>
                                        <p:tav tm="100000">
                                          <p:val>
                                            <p:strVal val="#ppt_w"/>
                                          </p:val>
                                        </p:tav>
                                      </p:tavLst>
                                    </p:anim>
                                    <p:anim calcmode="lin" valueType="num">
                                      <p:cBhvr>
                                        <p:cTn id="103" dur="500" fill="hold"/>
                                        <p:tgtEl>
                                          <p:spTgt spid="17"/>
                                        </p:tgtEl>
                                        <p:attrNameLst>
                                          <p:attrName>ppt_h</p:attrName>
                                        </p:attrNameLst>
                                      </p:cBhvr>
                                      <p:tavLst>
                                        <p:tav tm="0">
                                          <p:val>
                                            <p:fltVal val="0"/>
                                          </p:val>
                                        </p:tav>
                                        <p:tav tm="100000">
                                          <p:val>
                                            <p:strVal val="#ppt_h"/>
                                          </p:val>
                                        </p:tav>
                                      </p:tavLst>
                                    </p:anim>
                                    <p:animEffect transition="in" filter="fade">
                                      <p:cBhvr>
                                        <p:cTn id="104" dur="500"/>
                                        <p:tgtEl>
                                          <p:spTgt spid="17"/>
                                        </p:tgtEl>
                                      </p:cBhvr>
                                    </p:animEffect>
                                  </p:childTnLst>
                                </p:cTn>
                              </p:par>
                              <p:par>
                                <p:cTn id="105" presetID="53" presetClass="entr" presetSubtype="16"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500" fill="hold"/>
                                        <p:tgtEl>
                                          <p:spTgt spid="19"/>
                                        </p:tgtEl>
                                        <p:attrNameLst>
                                          <p:attrName>ppt_w</p:attrName>
                                        </p:attrNameLst>
                                      </p:cBhvr>
                                      <p:tavLst>
                                        <p:tav tm="0">
                                          <p:val>
                                            <p:fltVal val="0"/>
                                          </p:val>
                                        </p:tav>
                                        <p:tav tm="100000">
                                          <p:val>
                                            <p:strVal val="#ppt_w"/>
                                          </p:val>
                                        </p:tav>
                                      </p:tavLst>
                                    </p:anim>
                                    <p:anim calcmode="lin" valueType="num">
                                      <p:cBhvr>
                                        <p:cTn id="108" dur="500" fill="hold"/>
                                        <p:tgtEl>
                                          <p:spTgt spid="19"/>
                                        </p:tgtEl>
                                        <p:attrNameLst>
                                          <p:attrName>ppt_h</p:attrName>
                                        </p:attrNameLst>
                                      </p:cBhvr>
                                      <p:tavLst>
                                        <p:tav tm="0">
                                          <p:val>
                                            <p:fltVal val="0"/>
                                          </p:val>
                                        </p:tav>
                                        <p:tav tm="100000">
                                          <p:val>
                                            <p:strVal val="#ppt_h"/>
                                          </p:val>
                                        </p:tav>
                                      </p:tavLst>
                                    </p:anim>
                                    <p:animEffect transition="in" filter="fade">
                                      <p:cBhvr>
                                        <p:cTn id="109" dur="500"/>
                                        <p:tgtEl>
                                          <p:spTgt spid="19"/>
                                        </p:tgtEl>
                                      </p:cBhvr>
                                    </p:animEffect>
                                  </p:childTnLst>
                                </p:cTn>
                              </p:par>
                              <p:par>
                                <p:cTn id="110" presetID="53" presetClass="entr" presetSubtype="16" fill="hold" nodeType="with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500" fill="hold"/>
                                        <p:tgtEl>
                                          <p:spTgt spid="21"/>
                                        </p:tgtEl>
                                        <p:attrNameLst>
                                          <p:attrName>ppt_w</p:attrName>
                                        </p:attrNameLst>
                                      </p:cBhvr>
                                      <p:tavLst>
                                        <p:tav tm="0">
                                          <p:val>
                                            <p:fltVal val="0"/>
                                          </p:val>
                                        </p:tav>
                                        <p:tav tm="100000">
                                          <p:val>
                                            <p:strVal val="#ppt_w"/>
                                          </p:val>
                                        </p:tav>
                                      </p:tavLst>
                                    </p:anim>
                                    <p:anim calcmode="lin" valueType="num">
                                      <p:cBhvr>
                                        <p:cTn id="113" dur="500" fill="hold"/>
                                        <p:tgtEl>
                                          <p:spTgt spid="21"/>
                                        </p:tgtEl>
                                        <p:attrNameLst>
                                          <p:attrName>ppt_h</p:attrName>
                                        </p:attrNameLst>
                                      </p:cBhvr>
                                      <p:tavLst>
                                        <p:tav tm="0">
                                          <p:val>
                                            <p:fltVal val="0"/>
                                          </p:val>
                                        </p:tav>
                                        <p:tav tm="100000">
                                          <p:val>
                                            <p:strVal val="#ppt_h"/>
                                          </p:val>
                                        </p:tav>
                                      </p:tavLst>
                                    </p:anim>
                                    <p:animEffect transition="in" filter="fade">
                                      <p:cBhvr>
                                        <p:cTn id="114" dur="500"/>
                                        <p:tgtEl>
                                          <p:spTgt spid="2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3"/>
                                        </p:tgtEl>
                                        <p:attrNameLst>
                                          <p:attrName>style.visibility</p:attrName>
                                        </p:attrNameLst>
                                      </p:cBhvr>
                                      <p:to>
                                        <p:strVal val="visible"/>
                                      </p:to>
                                    </p:set>
                                    <p:anim calcmode="lin" valueType="num">
                                      <p:cBhvr>
                                        <p:cTn id="117" dur="500" fill="hold"/>
                                        <p:tgtEl>
                                          <p:spTgt spid="3"/>
                                        </p:tgtEl>
                                        <p:attrNameLst>
                                          <p:attrName>ppt_w</p:attrName>
                                        </p:attrNameLst>
                                      </p:cBhvr>
                                      <p:tavLst>
                                        <p:tav tm="0">
                                          <p:val>
                                            <p:fltVal val="0"/>
                                          </p:val>
                                        </p:tav>
                                        <p:tav tm="100000">
                                          <p:val>
                                            <p:strVal val="#ppt_w"/>
                                          </p:val>
                                        </p:tav>
                                      </p:tavLst>
                                    </p:anim>
                                    <p:anim calcmode="lin" valueType="num">
                                      <p:cBhvr>
                                        <p:cTn id="118" dur="500" fill="hold"/>
                                        <p:tgtEl>
                                          <p:spTgt spid="3"/>
                                        </p:tgtEl>
                                        <p:attrNameLst>
                                          <p:attrName>ppt_h</p:attrName>
                                        </p:attrNameLst>
                                      </p:cBhvr>
                                      <p:tavLst>
                                        <p:tav tm="0">
                                          <p:val>
                                            <p:fltVal val="0"/>
                                          </p:val>
                                        </p:tav>
                                        <p:tav tm="100000">
                                          <p:val>
                                            <p:strVal val="#ppt_h"/>
                                          </p:val>
                                        </p:tav>
                                      </p:tavLst>
                                    </p:anim>
                                    <p:animEffect transition="in" filter="fade">
                                      <p:cBhvr>
                                        <p:cTn id="1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00" grpId="0" animBg="1"/>
      <p:bldP spid="101" grpId="0" animBg="1"/>
      <p:bldP spid="102" grpId="0" animBg="1"/>
      <p:bldP spid="103" grpId="0" animBg="1"/>
      <p:bldP spid="189" grpId="0"/>
      <p:bldP spid="1046" grpId="0" animBg="1"/>
      <p:bldP spid="1048" grpId="0"/>
      <p:bldP spid="1052" grpId="0"/>
      <p:bldP spid="1054" grpId="0" animBg="1"/>
      <p:bldP spid="1056" grpId="0"/>
      <p:bldP spid="1041"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DD7E0BA6-1286-5E8D-AE14-3110EF95626B}"/>
              </a:ext>
            </a:extLst>
          </p:cNvPr>
          <p:cNvSpPr/>
          <p:nvPr/>
        </p:nvSpPr>
        <p:spPr>
          <a:xfrm>
            <a:off x="586370" y="1764363"/>
            <a:ext cx="7940193" cy="2747280"/>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101" name="Rectangle 100">
            <a:extLst>
              <a:ext uri="{FF2B5EF4-FFF2-40B4-BE49-F238E27FC236}">
                <a16:creationId xmlns:a16="http://schemas.microsoft.com/office/drawing/2014/main" id="{AFE65824-349A-AA73-63F3-1FAFFB7031ED}"/>
              </a:ext>
            </a:extLst>
          </p:cNvPr>
          <p:cNvSpPr/>
          <p:nvPr/>
        </p:nvSpPr>
        <p:spPr>
          <a:xfrm>
            <a:off x="570492" y="1283308"/>
            <a:ext cx="7956070" cy="33528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latin typeface="+mj-lt"/>
                <a:ea typeface="Malgun Gothic"/>
                <a:cs typeface="Malayalam MN" pitchFamily="2" charset="0"/>
              </a:rPr>
              <a:t>Data Integration &amp; Feature Engineering</a:t>
            </a:r>
          </a:p>
        </p:txBody>
      </p:sp>
      <p:sp>
        <p:nvSpPr>
          <p:cNvPr id="102" name="Rectangle 101">
            <a:extLst>
              <a:ext uri="{FF2B5EF4-FFF2-40B4-BE49-F238E27FC236}">
                <a16:creationId xmlns:a16="http://schemas.microsoft.com/office/drawing/2014/main" id="{CA2D42BF-4982-455A-585D-276EE13A9133}"/>
              </a:ext>
            </a:extLst>
          </p:cNvPr>
          <p:cNvSpPr>
            <a:spLocks/>
          </p:cNvSpPr>
          <p:nvPr/>
        </p:nvSpPr>
        <p:spPr>
          <a:xfrm>
            <a:off x="951488" y="1765518"/>
            <a:ext cx="0" cy="219456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grpSp>
        <p:nvGrpSpPr>
          <p:cNvPr id="180" name="Group 179">
            <a:extLst>
              <a:ext uri="{FF2B5EF4-FFF2-40B4-BE49-F238E27FC236}">
                <a16:creationId xmlns:a16="http://schemas.microsoft.com/office/drawing/2014/main" id="{A0045115-F19D-80AA-7896-2AA57CB1E265}"/>
              </a:ext>
            </a:extLst>
          </p:cNvPr>
          <p:cNvGrpSpPr/>
          <p:nvPr/>
        </p:nvGrpSpPr>
        <p:grpSpPr>
          <a:xfrm>
            <a:off x="951488" y="2268773"/>
            <a:ext cx="1116350" cy="513173"/>
            <a:chOff x="450464" y="1718837"/>
            <a:chExt cx="1361467" cy="1320571"/>
          </a:xfrm>
        </p:grpSpPr>
        <p:sp>
          <p:nvSpPr>
            <p:cNvPr id="181" name="Rectangle: Rounded Corners 182">
              <a:extLst>
                <a:ext uri="{FF2B5EF4-FFF2-40B4-BE49-F238E27FC236}">
                  <a16:creationId xmlns:a16="http://schemas.microsoft.com/office/drawing/2014/main" id="{A1B53EDC-6B37-2AC4-D52C-BA5826F368F4}"/>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183" name="TextBox 182">
              <a:extLst>
                <a:ext uri="{FF2B5EF4-FFF2-40B4-BE49-F238E27FC236}">
                  <a16:creationId xmlns:a16="http://schemas.microsoft.com/office/drawing/2014/main" id="{CB48FF4B-B406-4FD4-BA5D-076CFA6AEBDF}"/>
                </a:ext>
              </a:extLst>
            </p:cNvPr>
            <p:cNvSpPr txBox="1"/>
            <p:nvPr/>
          </p:nvSpPr>
          <p:spPr>
            <a:xfrm>
              <a:off x="450464" y="2009787"/>
              <a:ext cx="1361467" cy="1029621"/>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Research Journals</a:t>
              </a:r>
            </a:p>
          </p:txBody>
        </p:sp>
      </p:grpSp>
      <p:sp>
        <p:nvSpPr>
          <p:cNvPr id="5" name="Sev01">
            <a:extLst>
              <a:ext uri="{FF2B5EF4-FFF2-40B4-BE49-F238E27FC236}">
                <a16:creationId xmlns:a16="http://schemas.microsoft.com/office/drawing/2014/main" id="{A9E04B93-D3B4-F191-60F6-2235628F059F}"/>
              </a:ext>
            </a:extLst>
          </p:cNvPr>
          <p:cNvSpPr/>
          <p:nvPr/>
        </p:nvSpPr>
        <p:spPr>
          <a:xfrm>
            <a:off x="104592" y="81861"/>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mj-lt"/>
              </a:rPr>
              <a:t>05</a:t>
            </a:r>
          </a:p>
        </p:txBody>
      </p:sp>
      <p:grpSp>
        <p:nvGrpSpPr>
          <p:cNvPr id="6" name="Group 225">
            <a:extLst>
              <a:ext uri="{FF2B5EF4-FFF2-40B4-BE49-F238E27FC236}">
                <a16:creationId xmlns:a16="http://schemas.microsoft.com/office/drawing/2014/main" id="{3E3DBB69-4CA5-5E44-A493-154BBF4BF2EB}"/>
              </a:ext>
            </a:extLst>
          </p:cNvPr>
          <p:cNvGrpSpPr/>
          <p:nvPr/>
        </p:nvGrpSpPr>
        <p:grpSpPr>
          <a:xfrm>
            <a:off x="1746848" y="161398"/>
            <a:ext cx="835479" cy="835479"/>
            <a:chOff x="864537" y="1822859"/>
            <a:chExt cx="971309" cy="971307"/>
          </a:xfrm>
        </p:grpSpPr>
        <p:sp>
          <p:nvSpPr>
            <p:cNvPr id="7" name="Oval 6">
              <a:extLst>
                <a:ext uri="{FF2B5EF4-FFF2-40B4-BE49-F238E27FC236}">
                  <a16:creationId xmlns:a16="http://schemas.microsoft.com/office/drawing/2014/main" id="{0113F95A-B1A2-E8ED-B7AA-4F91789E604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sp>
          <p:nvSpPr>
            <p:cNvPr id="8" name="Oval 7">
              <a:extLst>
                <a:ext uri="{FF2B5EF4-FFF2-40B4-BE49-F238E27FC236}">
                  <a16:creationId xmlns:a16="http://schemas.microsoft.com/office/drawing/2014/main" id="{7CAA859E-3E05-73F7-2A34-B2D6B23F8729}"/>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grpSp>
      <p:sp>
        <p:nvSpPr>
          <p:cNvPr id="9" name="Oval 8">
            <a:extLst>
              <a:ext uri="{FF2B5EF4-FFF2-40B4-BE49-F238E27FC236}">
                <a16:creationId xmlns:a16="http://schemas.microsoft.com/office/drawing/2014/main" id="{BD3DD694-DD82-6160-D83D-E4C864328DBD}"/>
              </a:ext>
            </a:extLst>
          </p:cNvPr>
          <p:cNvSpPr/>
          <p:nvPr/>
        </p:nvSpPr>
        <p:spPr>
          <a:xfrm>
            <a:off x="900108" y="384368"/>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Connector 22">
            <a:extLst>
              <a:ext uri="{FF2B5EF4-FFF2-40B4-BE49-F238E27FC236}">
                <a16:creationId xmlns:a16="http://schemas.microsoft.com/office/drawing/2014/main" id="{C7376029-645C-383C-B262-7089B0E3D2CB}"/>
              </a:ext>
            </a:extLst>
          </p:cNvPr>
          <p:cNvCxnSpPr/>
          <p:nvPr/>
        </p:nvCxnSpPr>
        <p:spPr>
          <a:xfrm rot="10800000" flipH="1">
            <a:off x="1100336" y="573876"/>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11" name="Group 30">
            <a:extLst>
              <a:ext uri="{FF2B5EF4-FFF2-40B4-BE49-F238E27FC236}">
                <a16:creationId xmlns:a16="http://schemas.microsoft.com/office/drawing/2014/main" id="{3E108DB5-AF36-95C6-AE1C-C1B02241562F}"/>
              </a:ext>
            </a:extLst>
          </p:cNvPr>
          <p:cNvGrpSpPr/>
          <p:nvPr/>
        </p:nvGrpSpPr>
        <p:grpSpPr>
          <a:xfrm>
            <a:off x="2632069" y="288426"/>
            <a:ext cx="5989427" cy="654176"/>
            <a:chOff x="1234585" y="1233504"/>
            <a:chExt cx="2992479" cy="654176"/>
          </a:xfrm>
        </p:grpSpPr>
        <p:sp>
          <p:nvSpPr>
            <p:cNvPr id="12" name="Text Placeholder 3">
              <a:extLst>
                <a:ext uri="{FF2B5EF4-FFF2-40B4-BE49-F238E27FC236}">
                  <a16:creationId xmlns:a16="http://schemas.microsoft.com/office/drawing/2014/main" id="{00D58722-8F0C-78A6-D886-6F8878A12B34}"/>
                </a:ext>
              </a:extLst>
            </p:cNvPr>
            <p:cNvSpPr txBox="1">
              <a:spLocks/>
            </p:cNvSpPr>
            <p:nvPr/>
          </p:nvSpPr>
          <p:spPr>
            <a:xfrm>
              <a:off x="1234585" y="1233504"/>
              <a:ext cx="108282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j-lt"/>
                  <a:ea typeface="+mn-ea"/>
                  <a:cs typeface="+mn-cs"/>
                </a:rPr>
                <a:t>Data Preprocessing</a:t>
              </a:r>
            </a:p>
          </p:txBody>
        </p:sp>
        <p:sp>
          <p:nvSpPr>
            <p:cNvPr id="13" name="Text Placeholder 3">
              <a:extLst>
                <a:ext uri="{FF2B5EF4-FFF2-40B4-BE49-F238E27FC236}">
                  <a16:creationId xmlns:a16="http://schemas.microsoft.com/office/drawing/2014/main" id="{5EBDF4C5-7514-840C-DEFF-AF10525B1566}"/>
                </a:ext>
              </a:extLst>
            </p:cNvPr>
            <p:cNvSpPr txBox="1">
              <a:spLocks/>
            </p:cNvSpPr>
            <p:nvPr/>
          </p:nvSpPr>
          <p:spPr>
            <a:xfrm>
              <a:off x="1250448" y="1518348"/>
              <a:ext cx="2976616" cy="36933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j-lt"/>
                  <a:ea typeface="Malgun Gothic"/>
                  <a:sym typeface="Malgun Gothic"/>
                </a:rPr>
                <a:t>Layer 1 – Data Integration &amp; Feature Engineering | Removal of irrelevant features &amp; null records, to increase reliability</a:t>
              </a:r>
              <a:endParaRPr lang="en-US" sz="1200">
                <a:latin typeface="+mj-lt"/>
              </a:endParaRPr>
            </a:p>
          </p:txBody>
        </p:sp>
      </p:grpSp>
      <p:pic>
        <p:nvPicPr>
          <p:cNvPr id="14" name="Graphic 13" descr="Gears with solid fill">
            <a:extLst>
              <a:ext uri="{FF2B5EF4-FFF2-40B4-BE49-F238E27FC236}">
                <a16:creationId xmlns:a16="http://schemas.microsoft.com/office/drawing/2014/main" id="{39FDE8DF-15C2-79AF-C954-493FA75B0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2966" y="253017"/>
            <a:ext cx="656925" cy="656925"/>
          </a:xfrm>
          <a:prstGeom prst="rect">
            <a:avLst/>
          </a:prstGeom>
        </p:spPr>
      </p:pic>
      <p:sp>
        <p:nvSpPr>
          <p:cNvPr id="25" name="Plus 24">
            <a:extLst>
              <a:ext uri="{FF2B5EF4-FFF2-40B4-BE49-F238E27FC236}">
                <a16:creationId xmlns:a16="http://schemas.microsoft.com/office/drawing/2014/main" id="{D18E2E43-15D1-E288-B046-BCE4A01CEB82}"/>
              </a:ext>
            </a:extLst>
          </p:cNvPr>
          <p:cNvSpPr/>
          <p:nvPr/>
        </p:nvSpPr>
        <p:spPr>
          <a:xfrm>
            <a:off x="2346606" y="2953041"/>
            <a:ext cx="433293" cy="346307"/>
          </a:xfrm>
          <a:prstGeom prst="mathPlus">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pic>
        <p:nvPicPr>
          <p:cNvPr id="26" name="Picture 4" descr="Image result for database icon">
            <a:extLst>
              <a:ext uri="{FF2B5EF4-FFF2-40B4-BE49-F238E27FC236}">
                <a16:creationId xmlns:a16="http://schemas.microsoft.com/office/drawing/2014/main" id="{6A972C88-AADD-BF10-BD38-514A89DD294F}"/>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98176" y="3250997"/>
            <a:ext cx="355698" cy="35569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C916B701-F234-AC67-9E32-890CB7FC21D6}"/>
              </a:ext>
            </a:extLst>
          </p:cNvPr>
          <p:cNvGrpSpPr/>
          <p:nvPr/>
        </p:nvGrpSpPr>
        <p:grpSpPr>
          <a:xfrm>
            <a:off x="3244700" y="3397689"/>
            <a:ext cx="1108412" cy="502004"/>
            <a:chOff x="464829" y="1718837"/>
            <a:chExt cx="1361467" cy="1271402"/>
          </a:xfrm>
        </p:grpSpPr>
        <p:sp>
          <p:nvSpPr>
            <p:cNvPr id="28" name="Rectangle: Rounded Corners 182">
              <a:extLst>
                <a:ext uri="{FF2B5EF4-FFF2-40B4-BE49-F238E27FC236}">
                  <a16:creationId xmlns:a16="http://schemas.microsoft.com/office/drawing/2014/main" id="{33966237-DDFD-1048-DAFB-12E29F5CD3A4}"/>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29" name="TextBox 28">
              <a:extLst>
                <a:ext uri="{FF2B5EF4-FFF2-40B4-BE49-F238E27FC236}">
                  <a16:creationId xmlns:a16="http://schemas.microsoft.com/office/drawing/2014/main" id="{5CE347EA-9116-DE67-C74B-DF7400F05E7C}"/>
                </a:ext>
              </a:extLst>
            </p:cNvPr>
            <p:cNvSpPr txBox="1"/>
            <p:nvPr/>
          </p:nvSpPr>
          <p:spPr>
            <a:xfrm>
              <a:off x="464829" y="1923896"/>
              <a:ext cx="1361467" cy="1013340"/>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Physician’s Data</a:t>
              </a:r>
            </a:p>
          </p:txBody>
        </p:sp>
      </p:grpSp>
      <p:grpSp>
        <p:nvGrpSpPr>
          <p:cNvPr id="30" name="Group 29">
            <a:extLst>
              <a:ext uri="{FF2B5EF4-FFF2-40B4-BE49-F238E27FC236}">
                <a16:creationId xmlns:a16="http://schemas.microsoft.com/office/drawing/2014/main" id="{F1B0AC6D-2C30-1433-EFCD-04B4CBBB1541}"/>
              </a:ext>
            </a:extLst>
          </p:cNvPr>
          <p:cNvGrpSpPr/>
          <p:nvPr/>
        </p:nvGrpSpPr>
        <p:grpSpPr>
          <a:xfrm>
            <a:off x="3195270" y="2263462"/>
            <a:ext cx="1273339" cy="567841"/>
            <a:chOff x="344630" y="1718837"/>
            <a:chExt cx="1591951" cy="1485108"/>
          </a:xfrm>
        </p:grpSpPr>
        <p:sp>
          <p:nvSpPr>
            <p:cNvPr id="31" name="Rectangle: Rounded Corners 182">
              <a:extLst>
                <a:ext uri="{FF2B5EF4-FFF2-40B4-BE49-F238E27FC236}">
                  <a16:creationId xmlns:a16="http://schemas.microsoft.com/office/drawing/2014/main" id="{C4F71B9C-3FCD-530A-99F3-668940C4C893}"/>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32" name="TextBox 31">
              <a:extLst>
                <a:ext uri="{FF2B5EF4-FFF2-40B4-BE49-F238E27FC236}">
                  <a16:creationId xmlns:a16="http://schemas.microsoft.com/office/drawing/2014/main" id="{3C50C078-5F94-0930-7B5C-9A7DA0DCBEB0}"/>
                </a:ext>
              </a:extLst>
            </p:cNvPr>
            <p:cNvSpPr txBox="1"/>
            <p:nvPr/>
          </p:nvSpPr>
          <p:spPr>
            <a:xfrm>
              <a:off x="344630" y="2157514"/>
              <a:ext cx="1591951" cy="1046431"/>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Clinical Trials Data</a:t>
              </a:r>
            </a:p>
          </p:txBody>
        </p:sp>
      </p:grpSp>
      <p:grpSp>
        <p:nvGrpSpPr>
          <p:cNvPr id="33" name="Group 32">
            <a:extLst>
              <a:ext uri="{FF2B5EF4-FFF2-40B4-BE49-F238E27FC236}">
                <a16:creationId xmlns:a16="http://schemas.microsoft.com/office/drawing/2014/main" id="{88336167-FAAA-B548-4FAB-ABDF9F70576B}"/>
              </a:ext>
            </a:extLst>
          </p:cNvPr>
          <p:cNvGrpSpPr/>
          <p:nvPr/>
        </p:nvGrpSpPr>
        <p:grpSpPr>
          <a:xfrm>
            <a:off x="984656" y="3413563"/>
            <a:ext cx="1116350" cy="511357"/>
            <a:chOff x="450464" y="1718837"/>
            <a:chExt cx="1361467" cy="1337379"/>
          </a:xfrm>
        </p:grpSpPr>
        <p:sp>
          <p:nvSpPr>
            <p:cNvPr id="34" name="Rectangle: Rounded Corners 182">
              <a:extLst>
                <a:ext uri="{FF2B5EF4-FFF2-40B4-BE49-F238E27FC236}">
                  <a16:creationId xmlns:a16="http://schemas.microsoft.com/office/drawing/2014/main" id="{6A1C5475-3264-D603-C6CD-8D8A10BC74B5}"/>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35" name="TextBox 34">
              <a:extLst>
                <a:ext uri="{FF2B5EF4-FFF2-40B4-BE49-F238E27FC236}">
                  <a16:creationId xmlns:a16="http://schemas.microsoft.com/office/drawing/2014/main" id="{4672FB8E-71C8-731A-3B93-543E6D16B478}"/>
                </a:ext>
              </a:extLst>
            </p:cNvPr>
            <p:cNvSpPr txBox="1"/>
            <p:nvPr/>
          </p:nvSpPr>
          <p:spPr>
            <a:xfrm>
              <a:off x="450464" y="2009787"/>
              <a:ext cx="1361467" cy="1046429"/>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Research Payments Data</a:t>
              </a:r>
            </a:p>
          </p:txBody>
        </p:sp>
      </p:grpSp>
      <p:grpSp>
        <p:nvGrpSpPr>
          <p:cNvPr id="39" name="Group 38">
            <a:extLst>
              <a:ext uri="{FF2B5EF4-FFF2-40B4-BE49-F238E27FC236}">
                <a16:creationId xmlns:a16="http://schemas.microsoft.com/office/drawing/2014/main" id="{8912271E-2A8D-9D65-499D-AA89D0A045E6}"/>
              </a:ext>
            </a:extLst>
          </p:cNvPr>
          <p:cNvGrpSpPr/>
          <p:nvPr/>
        </p:nvGrpSpPr>
        <p:grpSpPr>
          <a:xfrm>
            <a:off x="7007835" y="2821156"/>
            <a:ext cx="1021100" cy="478192"/>
            <a:chOff x="450464" y="1718837"/>
            <a:chExt cx="1361467" cy="1271402"/>
          </a:xfrm>
        </p:grpSpPr>
        <p:sp>
          <p:nvSpPr>
            <p:cNvPr id="40" name="Rectangle: Rounded Corners 182">
              <a:extLst>
                <a:ext uri="{FF2B5EF4-FFF2-40B4-BE49-F238E27FC236}">
                  <a16:creationId xmlns:a16="http://schemas.microsoft.com/office/drawing/2014/main" id="{FCDF3695-B011-7B92-3978-790C6720C4FE}"/>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41" name="TextBox 40">
              <a:extLst>
                <a:ext uri="{FF2B5EF4-FFF2-40B4-BE49-F238E27FC236}">
                  <a16:creationId xmlns:a16="http://schemas.microsoft.com/office/drawing/2014/main" id="{C57CAC73-E9A8-F63D-895F-B4EF51C955B0}"/>
                </a:ext>
              </a:extLst>
            </p:cNvPr>
            <p:cNvSpPr txBox="1"/>
            <p:nvPr/>
          </p:nvSpPr>
          <p:spPr>
            <a:xfrm>
              <a:off x="450464" y="1798746"/>
              <a:ext cx="1361467" cy="1063800"/>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KOL </a:t>
              </a:r>
              <a:r>
                <a:rPr lang="en-US" sz="1000" b="1" err="1">
                  <a:solidFill>
                    <a:srgbClr val="002060"/>
                  </a:solidFill>
                  <a:latin typeface="+mj-lt"/>
                  <a:ea typeface="Malgun Gothic" panose="020B0503020000020004" pitchFamily="34" charset="-127"/>
                  <a:cs typeface="Segoe UI" panose="020B0502040204020203" pitchFamily="34" charset="0"/>
                </a:rPr>
                <a:t>Dataframe</a:t>
              </a:r>
              <a:endParaRPr lang="en-US" sz="1000" b="1">
                <a:solidFill>
                  <a:srgbClr val="002060"/>
                </a:solidFill>
                <a:latin typeface="+mj-lt"/>
                <a:ea typeface="Malgun Gothic" panose="020B0503020000020004" pitchFamily="34" charset="-127"/>
                <a:cs typeface="Segoe UI" panose="020B0502040204020203" pitchFamily="34" charset="0"/>
              </a:endParaRPr>
            </a:p>
          </p:txBody>
        </p:sp>
      </p:grpSp>
      <p:pic>
        <p:nvPicPr>
          <p:cNvPr id="42" name="Picture 4" descr="Image result for database icon">
            <a:extLst>
              <a:ext uri="{FF2B5EF4-FFF2-40B4-BE49-F238E27FC236}">
                <a16:creationId xmlns:a16="http://schemas.microsoft.com/office/drawing/2014/main" id="{2C79E316-FE72-B168-4917-6369BF27CE4C}"/>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042192" y="2088550"/>
            <a:ext cx="355698" cy="35569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database icon">
            <a:extLst>
              <a:ext uri="{FF2B5EF4-FFF2-40B4-BE49-F238E27FC236}">
                <a16:creationId xmlns:a16="http://schemas.microsoft.com/office/drawing/2014/main" id="{CF72BAC1-A349-67C5-6ED3-0596EE07801F}"/>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4377" y="2083277"/>
            <a:ext cx="355698" cy="35569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database icon">
            <a:extLst>
              <a:ext uri="{FF2B5EF4-FFF2-40B4-BE49-F238E27FC236}">
                <a16:creationId xmlns:a16="http://schemas.microsoft.com/office/drawing/2014/main" id="{989E1E48-5E10-C00A-2BF2-D487591BC4EA}"/>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117318" y="3174431"/>
            <a:ext cx="355698" cy="35569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database icon">
            <a:extLst>
              <a:ext uri="{FF2B5EF4-FFF2-40B4-BE49-F238E27FC236}">
                <a16:creationId xmlns:a16="http://schemas.microsoft.com/office/drawing/2014/main" id="{79B0B661-7EA2-4385-34E5-A51A17499697}"/>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45642" y="2645896"/>
            <a:ext cx="355698" cy="355698"/>
          </a:xfrm>
          <a:prstGeom prst="rect">
            <a:avLst/>
          </a:prstGeom>
          <a:noFill/>
          <a:extLst>
            <a:ext uri="{909E8E84-426E-40DD-AFC4-6F175D3DCCD1}">
              <a14:hiddenFill xmlns:a14="http://schemas.microsoft.com/office/drawing/2010/main">
                <a:solidFill>
                  <a:srgbClr val="FFFFFF"/>
                </a:solidFill>
              </a14:hiddenFill>
            </a:ext>
          </a:extLst>
        </p:spPr>
      </p:pic>
      <p:sp>
        <p:nvSpPr>
          <p:cNvPr id="47" name="Right Arrow 46">
            <a:extLst>
              <a:ext uri="{FF2B5EF4-FFF2-40B4-BE49-F238E27FC236}">
                <a16:creationId xmlns:a16="http://schemas.microsoft.com/office/drawing/2014/main" id="{53856BB7-2D11-9575-AEA5-C1550C0F1B58}"/>
              </a:ext>
            </a:extLst>
          </p:cNvPr>
          <p:cNvSpPr/>
          <p:nvPr/>
        </p:nvSpPr>
        <p:spPr>
          <a:xfrm>
            <a:off x="4913241" y="2863936"/>
            <a:ext cx="1662802" cy="3156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49" name="Rectangle 48">
            <a:extLst>
              <a:ext uri="{FF2B5EF4-FFF2-40B4-BE49-F238E27FC236}">
                <a16:creationId xmlns:a16="http://schemas.microsoft.com/office/drawing/2014/main" id="{DB39DAE4-5B95-5C70-0ED7-B91093FDE158}"/>
              </a:ext>
            </a:extLst>
          </p:cNvPr>
          <p:cNvSpPr/>
          <p:nvPr/>
        </p:nvSpPr>
        <p:spPr>
          <a:xfrm>
            <a:off x="4652461" y="3348569"/>
            <a:ext cx="2188420" cy="553998"/>
          </a:xfrm>
          <a:prstGeom prst="rect">
            <a:avLst/>
          </a:prstGeom>
        </p:spPr>
        <p:txBody>
          <a:bodyPr wrap="none">
            <a:spAutoFit/>
          </a:bodyPr>
          <a:lstStyle/>
          <a:p>
            <a:pPr marL="171450" indent="-171450">
              <a:buFont typeface="Arial" panose="020B0604020202020204" pitchFamily="34" charset="0"/>
              <a:buChar char="•"/>
            </a:pPr>
            <a:r>
              <a:rPr lang="en-US" sz="1000" b="1">
                <a:solidFill>
                  <a:srgbClr val="002060"/>
                </a:solidFill>
                <a:latin typeface="+mj-lt"/>
                <a:ea typeface="Malgun Gothic" panose="020B0503020000020004" pitchFamily="34" charset="-127"/>
                <a:cs typeface="Malayalam MN" pitchFamily="2" charset="0"/>
              </a:rPr>
              <a:t>Data Integration</a:t>
            </a:r>
          </a:p>
          <a:p>
            <a:pPr marL="171450" indent="-171450">
              <a:buFont typeface="Arial" panose="020B0604020202020204" pitchFamily="34" charset="0"/>
              <a:buChar char="•"/>
            </a:pPr>
            <a:r>
              <a:rPr lang="en-US" sz="1000" b="1">
                <a:solidFill>
                  <a:srgbClr val="002060"/>
                </a:solidFill>
                <a:latin typeface="+mj-lt"/>
                <a:ea typeface="Malgun Gothic" panose="020B0503020000020004" pitchFamily="34" charset="-127"/>
                <a:cs typeface="Malayalam MN" pitchFamily="2" charset="0"/>
              </a:rPr>
              <a:t>Removal of irrelevant features</a:t>
            </a:r>
          </a:p>
          <a:p>
            <a:pPr marL="171450" indent="-171450">
              <a:buFont typeface="Arial" panose="020B0604020202020204" pitchFamily="34" charset="0"/>
              <a:buChar char="•"/>
            </a:pPr>
            <a:r>
              <a:rPr lang="en-US" sz="1000" b="1">
                <a:solidFill>
                  <a:srgbClr val="002060"/>
                </a:solidFill>
                <a:latin typeface="+mj-lt"/>
                <a:ea typeface="Malgun Gothic" panose="020B0503020000020004" pitchFamily="34" charset="-127"/>
                <a:cs typeface="Malayalam MN" pitchFamily="2" charset="0"/>
              </a:rPr>
              <a:t>Removal of null records</a:t>
            </a:r>
          </a:p>
        </p:txBody>
      </p:sp>
      <p:pic>
        <p:nvPicPr>
          <p:cNvPr id="4" name="Picture 3">
            <a:extLst>
              <a:ext uri="{FF2B5EF4-FFF2-40B4-BE49-F238E27FC236}">
                <a16:creationId xmlns:a16="http://schemas.microsoft.com/office/drawing/2014/main" id="{965169F8-9F36-8E57-61C7-4963BA291ECF}"/>
              </a:ext>
            </a:extLst>
          </p:cNvPr>
          <p:cNvPicPr>
            <a:picLocks noChangeAspect="1"/>
          </p:cNvPicPr>
          <p:nvPr/>
        </p:nvPicPr>
        <p:blipFill>
          <a:blip r:embed="rId6"/>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559707056"/>
      </p:ext>
    </p:extLst>
  </p:cSld>
  <p:clrMapOvr>
    <a:masterClrMapping/>
  </p:clrMapOvr>
  <mc:AlternateContent xmlns:mc="http://schemas.openxmlformats.org/markup-compatibility/2006" xmlns:p14="http://schemas.microsoft.com/office/powerpoint/2010/main">
    <mc:Choice Requires="p14">
      <p:transition spd="slow" p14:dur="2000" advTm="49400"/>
    </mc:Choice>
    <mc:Fallback xmlns="">
      <p:transition spd="slow" advTm="494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DD7E0BA6-1286-5E8D-AE14-3110EF95626B}"/>
              </a:ext>
            </a:extLst>
          </p:cNvPr>
          <p:cNvSpPr/>
          <p:nvPr/>
        </p:nvSpPr>
        <p:spPr>
          <a:xfrm>
            <a:off x="1874649" y="1557989"/>
            <a:ext cx="6659851" cy="2874279"/>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01" name="Rectangle 100">
            <a:extLst>
              <a:ext uri="{FF2B5EF4-FFF2-40B4-BE49-F238E27FC236}">
                <a16:creationId xmlns:a16="http://schemas.microsoft.com/office/drawing/2014/main" id="{AFE65824-349A-AA73-63F3-1FAFFB7031ED}"/>
              </a:ext>
            </a:extLst>
          </p:cNvPr>
          <p:cNvSpPr/>
          <p:nvPr/>
        </p:nvSpPr>
        <p:spPr>
          <a:xfrm>
            <a:off x="1874649" y="1251558"/>
            <a:ext cx="6659849" cy="24003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ea typeface="Malgun Gothic"/>
                <a:cs typeface="Malayalam MN" pitchFamily="2" charset="0"/>
              </a:rPr>
              <a:t>Handling Highly Correlated Features and Outliers</a:t>
            </a:r>
          </a:p>
        </p:txBody>
      </p:sp>
      <p:sp>
        <p:nvSpPr>
          <p:cNvPr id="103" name="Rectangle 102">
            <a:extLst>
              <a:ext uri="{FF2B5EF4-FFF2-40B4-BE49-F238E27FC236}">
                <a16:creationId xmlns:a16="http://schemas.microsoft.com/office/drawing/2014/main" id="{779AB937-25A3-BCA4-DB08-42C8824E8A61}"/>
              </a:ext>
            </a:extLst>
          </p:cNvPr>
          <p:cNvSpPr/>
          <p:nvPr/>
        </p:nvSpPr>
        <p:spPr>
          <a:xfrm>
            <a:off x="301429" y="2822882"/>
            <a:ext cx="1123950" cy="399437"/>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cs typeface="Segoe UI"/>
              </a:rPr>
              <a:t>KOL</a:t>
            </a:r>
          </a:p>
          <a:p>
            <a:pPr algn="ctr"/>
            <a:r>
              <a:rPr lang="en-US" sz="1100" b="1" err="1">
                <a:solidFill>
                  <a:schemeClr val="bg1"/>
                </a:solidFill>
                <a:cs typeface="Segoe UI"/>
              </a:rPr>
              <a:t>Dataframe</a:t>
            </a:r>
            <a:endParaRPr lang="en-US" sz="1100" b="1">
              <a:solidFill>
                <a:schemeClr val="bg1"/>
              </a:solidFill>
              <a:cs typeface="Segoe UI"/>
            </a:endParaRPr>
          </a:p>
        </p:txBody>
      </p:sp>
      <p:sp>
        <p:nvSpPr>
          <p:cNvPr id="118" name="Rectangle 117">
            <a:extLst>
              <a:ext uri="{FF2B5EF4-FFF2-40B4-BE49-F238E27FC236}">
                <a16:creationId xmlns:a16="http://schemas.microsoft.com/office/drawing/2014/main" id="{635A26B5-595E-EAF1-4EE7-3FC082F34941}"/>
              </a:ext>
            </a:extLst>
          </p:cNvPr>
          <p:cNvSpPr/>
          <p:nvPr/>
        </p:nvSpPr>
        <p:spPr>
          <a:xfrm>
            <a:off x="1925253" y="2038986"/>
            <a:ext cx="492443" cy="831317"/>
          </a:xfrm>
          <a:prstGeom prst="rect">
            <a:avLst/>
          </a:prstGeom>
        </p:spPr>
        <p:txBody>
          <a:bodyPr vert="vert270" wrap="none">
            <a:spAutoFit/>
          </a:bodyPr>
          <a:lstStyle/>
          <a:p>
            <a:pPr algn="ctr"/>
            <a:r>
              <a:rPr lang="en-US" sz="1000" b="1">
                <a:solidFill>
                  <a:srgbClr val="002060"/>
                </a:solidFill>
                <a:latin typeface="+mn-lt"/>
                <a:ea typeface="Malgun Gothic" panose="020B0503020000020004" pitchFamily="34" charset="-127"/>
                <a:cs typeface="Segoe UI" panose="020B0502040204020203" pitchFamily="34" charset="0"/>
              </a:rPr>
              <a:t>Feature </a:t>
            </a:r>
          </a:p>
          <a:p>
            <a:pPr algn="ctr"/>
            <a:r>
              <a:rPr lang="en-US" sz="1000" b="1">
                <a:solidFill>
                  <a:srgbClr val="002060"/>
                </a:solidFill>
                <a:latin typeface="+mn-lt"/>
                <a:ea typeface="Malgun Gothic" panose="020B0503020000020004" pitchFamily="34" charset="-127"/>
                <a:cs typeface="Segoe UI" panose="020B0502040204020203" pitchFamily="34" charset="0"/>
              </a:rPr>
              <a:t>Engineering</a:t>
            </a:r>
          </a:p>
        </p:txBody>
      </p:sp>
      <p:sp>
        <p:nvSpPr>
          <p:cNvPr id="119" name="Rectangle 118">
            <a:extLst>
              <a:ext uri="{FF2B5EF4-FFF2-40B4-BE49-F238E27FC236}">
                <a16:creationId xmlns:a16="http://schemas.microsoft.com/office/drawing/2014/main" id="{442F8C80-11AD-8572-82A2-5CB5EA2C12AF}"/>
              </a:ext>
            </a:extLst>
          </p:cNvPr>
          <p:cNvSpPr/>
          <p:nvPr/>
        </p:nvSpPr>
        <p:spPr>
          <a:xfrm>
            <a:off x="1912167" y="3338346"/>
            <a:ext cx="492443" cy="675826"/>
          </a:xfrm>
          <a:prstGeom prst="rect">
            <a:avLst/>
          </a:prstGeom>
        </p:spPr>
        <p:txBody>
          <a:bodyPr vert="vert270" wrap="none">
            <a:spAutoFit/>
          </a:bodyPr>
          <a:lstStyle/>
          <a:p>
            <a:pPr algn="ctr"/>
            <a:r>
              <a:rPr lang="en-US" sz="1000" b="1">
                <a:solidFill>
                  <a:srgbClr val="002060"/>
                </a:solidFill>
                <a:latin typeface="+mn-lt"/>
                <a:ea typeface="Malgun Gothic" panose="020B0503020000020004" pitchFamily="34" charset="-127"/>
                <a:cs typeface="Segoe UI" panose="020B0502040204020203" pitchFamily="34" charset="0"/>
              </a:rPr>
              <a:t>Outlier </a:t>
            </a:r>
          </a:p>
          <a:p>
            <a:pPr algn="ctr"/>
            <a:r>
              <a:rPr lang="en-US" sz="1000" b="1">
                <a:solidFill>
                  <a:srgbClr val="002060"/>
                </a:solidFill>
                <a:latin typeface="+mn-lt"/>
                <a:ea typeface="Malgun Gothic" panose="020B0503020000020004" pitchFamily="34" charset="-127"/>
                <a:cs typeface="Segoe UI" panose="020B0502040204020203" pitchFamily="34" charset="0"/>
              </a:rPr>
              <a:t>Detection</a:t>
            </a:r>
          </a:p>
        </p:txBody>
      </p:sp>
      <p:sp>
        <p:nvSpPr>
          <p:cNvPr id="120" name="Rectangle: Rounded Corners 121">
            <a:extLst>
              <a:ext uri="{FF2B5EF4-FFF2-40B4-BE49-F238E27FC236}">
                <a16:creationId xmlns:a16="http://schemas.microsoft.com/office/drawing/2014/main" id="{6D20BAD5-535E-9F0D-CF99-5DF1AB16765B}"/>
              </a:ext>
            </a:extLst>
          </p:cNvPr>
          <p:cNvSpPr/>
          <p:nvPr/>
        </p:nvSpPr>
        <p:spPr>
          <a:xfrm>
            <a:off x="2296322" y="3169571"/>
            <a:ext cx="1234440" cy="935623"/>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21" name="Rectangle 120">
            <a:extLst>
              <a:ext uri="{FF2B5EF4-FFF2-40B4-BE49-F238E27FC236}">
                <a16:creationId xmlns:a16="http://schemas.microsoft.com/office/drawing/2014/main" id="{759A9C09-C797-5D7B-5F99-63EE9BC1CC09}"/>
              </a:ext>
            </a:extLst>
          </p:cNvPr>
          <p:cNvSpPr/>
          <p:nvPr/>
        </p:nvSpPr>
        <p:spPr>
          <a:xfrm>
            <a:off x="2397994" y="3193413"/>
            <a:ext cx="1088761" cy="400110"/>
          </a:xfrm>
          <a:prstGeom prst="rect">
            <a:avLst/>
          </a:prstGeom>
        </p:spPr>
        <p:txBody>
          <a:bodyPr wrap="none">
            <a:spAutoFit/>
          </a:bodyPr>
          <a:lstStyle/>
          <a:p>
            <a:pPr algn="ctr"/>
            <a:r>
              <a:rPr lang="en-US" sz="1000" b="1">
                <a:solidFill>
                  <a:srgbClr val="002060"/>
                </a:solidFill>
                <a:latin typeface="+mn-lt"/>
                <a:ea typeface="Malgun Gothic" panose="020B0503020000020004" pitchFamily="34" charset="-127"/>
                <a:cs typeface="Malayalam MN" pitchFamily="2" charset="0"/>
              </a:rPr>
              <a:t>Understanding</a:t>
            </a:r>
          </a:p>
          <a:p>
            <a:pPr algn="ctr"/>
            <a:r>
              <a:rPr lang="en-US" sz="1000" b="1">
                <a:solidFill>
                  <a:srgbClr val="002060"/>
                </a:solidFill>
                <a:latin typeface="+mn-lt"/>
                <a:ea typeface="Malgun Gothic" panose="020B0503020000020004" pitchFamily="34" charset="-127"/>
                <a:cs typeface="Malayalam MN" pitchFamily="2" charset="0"/>
              </a:rPr>
              <a:t>Outliers</a:t>
            </a:r>
          </a:p>
        </p:txBody>
      </p:sp>
      <p:sp>
        <p:nvSpPr>
          <p:cNvPr id="122" name="TextBox 121">
            <a:extLst>
              <a:ext uri="{FF2B5EF4-FFF2-40B4-BE49-F238E27FC236}">
                <a16:creationId xmlns:a16="http://schemas.microsoft.com/office/drawing/2014/main" id="{A8B3F738-82D2-C889-4980-C0612DDD5F7C}"/>
              </a:ext>
            </a:extLst>
          </p:cNvPr>
          <p:cNvSpPr txBox="1"/>
          <p:nvPr/>
        </p:nvSpPr>
        <p:spPr>
          <a:xfrm>
            <a:off x="2663613" y="3633522"/>
            <a:ext cx="785957"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Box-Plots Creation</a:t>
            </a:r>
          </a:p>
        </p:txBody>
      </p:sp>
      <p:sp>
        <p:nvSpPr>
          <p:cNvPr id="127" name="Rectangle: Rounded Corners 128">
            <a:extLst>
              <a:ext uri="{FF2B5EF4-FFF2-40B4-BE49-F238E27FC236}">
                <a16:creationId xmlns:a16="http://schemas.microsoft.com/office/drawing/2014/main" id="{C717A324-92A4-E637-D38D-2EF945B044B1}"/>
              </a:ext>
            </a:extLst>
          </p:cNvPr>
          <p:cNvSpPr/>
          <p:nvPr/>
        </p:nvSpPr>
        <p:spPr>
          <a:xfrm>
            <a:off x="3736415" y="3180431"/>
            <a:ext cx="1234440" cy="935623"/>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28" name="Rectangle 127">
            <a:extLst>
              <a:ext uri="{FF2B5EF4-FFF2-40B4-BE49-F238E27FC236}">
                <a16:creationId xmlns:a16="http://schemas.microsoft.com/office/drawing/2014/main" id="{DC983B65-362B-E872-3EFC-5AED17ED7FCE}"/>
              </a:ext>
            </a:extLst>
          </p:cNvPr>
          <p:cNvSpPr/>
          <p:nvPr/>
        </p:nvSpPr>
        <p:spPr>
          <a:xfrm>
            <a:off x="3919228" y="3217400"/>
            <a:ext cx="1010213" cy="246221"/>
          </a:xfrm>
          <a:prstGeom prst="rect">
            <a:avLst/>
          </a:prstGeom>
        </p:spPr>
        <p:txBody>
          <a:bodyPr wrap="none">
            <a:spAutoFit/>
          </a:bodyPr>
          <a:lstStyle/>
          <a:p>
            <a:r>
              <a:rPr lang="en-US" sz="1000" b="1">
                <a:solidFill>
                  <a:srgbClr val="002060"/>
                </a:solidFill>
                <a:latin typeface="+mn-lt"/>
                <a:ea typeface="Malgun Gothic" panose="020B0503020000020004" pitchFamily="34" charset="-127"/>
                <a:cs typeface="Malayalam MN" pitchFamily="2" charset="0"/>
              </a:rPr>
              <a:t>Interpretation</a:t>
            </a:r>
          </a:p>
        </p:txBody>
      </p:sp>
      <p:sp>
        <p:nvSpPr>
          <p:cNvPr id="132" name="Rectangle: Rounded Corners 133">
            <a:extLst>
              <a:ext uri="{FF2B5EF4-FFF2-40B4-BE49-F238E27FC236}">
                <a16:creationId xmlns:a16="http://schemas.microsoft.com/office/drawing/2014/main" id="{133054AC-282A-1949-1AED-0F235CB46A12}"/>
              </a:ext>
            </a:extLst>
          </p:cNvPr>
          <p:cNvSpPr/>
          <p:nvPr/>
        </p:nvSpPr>
        <p:spPr>
          <a:xfrm>
            <a:off x="2266514" y="2064400"/>
            <a:ext cx="2700665" cy="780473"/>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pic>
        <p:nvPicPr>
          <p:cNvPr id="134" name="Picture 4" descr="Image result for star schema icon">
            <a:extLst>
              <a:ext uri="{FF2B5EF4-FFF2-40B4-BE49-F238E27FC236}">
                <a16:creationId xmlns:a16="http://schemas.microsoft.com/office/drawing/2014/main" id="{6FF2D6B1-E4F9-BCF3-B8E4-60659307B037}"/>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8439" y="2214606"/>
            <a:ext cx="480060" cy="480060"/>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E0B75502-4305-9A30-7D8E-6A470EFEF702}"/>
              </a:ext>
            </a:extLst>
          </p:cNvPr>
          <p:cNvSpPr txBox="1"/>
          <p:nvPr/>
        </p:nvSpPr>
        <p:spPr>
          <a:xfrm>
            <a:off x="2746664" y="2300134"/>
            <a:ext cx="985292" cy="246221"/>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Bucketing</a:t>
            </a:r>
          </a:p>
        </p:txBody>
      </p:sp>
      <p:sp>
        <p:nvSpPr>
          <p:cNvPr id="136" name="Isosceles Triangle 137">
            <a:extLst>
              <a:ext uri="{FF2B5EF4-FFF2-40B4-BE49-F238E27FC236}">
                <a16:creationId xmlns:a16="http://schemas.microsoft.com/office/drawing/2014/main" id="{B4B3015E-AFFB-EEB3-C85A-CEB57FCFA309}"/>
              </a:ext>
            </a:extLst>
          </p:cNvPr>
          <p:cNvSpPr/>
          <p:nvPr/>
        </p:nvSpPr>
        <p:spPr>
          <a:xfrm rot="5400000">
            <a:off x="3525340" y="2449118"/>
            <a:ext cx="205740" cy="58376"/>
          </a:xfrm>
          <a:prstGeom prst="triangle">
            <a:avLst/>
          </a:prstGeom>
          <a:solidFill>
            <a:srgbClr val="015B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37" name="TextBox 136">
            <a:extLst>
              <a:ext uri="{FF2B5EF4-FFF2-40B4-BE49-F238E27FC236}">
                <a16:creationId xmlns:a16="http://schemas.microsoft.com/office/drawing/2014/main" id="{C6AEDA69-F17D-ECA6-2645-B4E44E936EB3}"/>
              </a:ext>
            </a:extLst>
          </p:cNvPr>
          <p:cNvSpPr txBox="1"/>
          <p:nvPr/>
        </p:nvSpPr>
        <p:spPr>
          <a:xfrm>
            <a:off x="3525945" y="2274089"/>
            <a:ext cx="1013948"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Data manipulation</a:t>
            </a:r>
          </a:p>
        </p:txBody>
      </p:sp>
      <p:pic>
        <p:nvPicPr>
          <p:cNvPr id="138" name="Picture 12" descr="Image result for data warehouse icon png">
            <a:extLst>
              <a:ext uri="{FF2B5EF4-FFF2-40B4-BE49-F238E27FC236}">
                <a16:creationId xmlns:a16="http://schemas.microsoft.com/office/drawing/2014/main" id="{9D2ABEF0-B748-F640-6CD8-54A6F2FB21DF}"/>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3482" y="2223102"/>
            <a:ext cx="480060" cy="480060"/>
          </a:xfrm>
          <a:prstGeom prst="rect">
            <a:avLst/>
          </a:prstGeom>
          <a:noFill/>
          <a:extLst>
            <a:ext uri="{909E8E84-426E-40DD-AFC4-6F175D3DCCD1}">
              <a14:hiddenFill xmlns:a14="http://schemas.microsoft.com/office/drawing/2010/main">
                <a:solidFill>
                  <a:srgbClr val="FFFFFF"/>
                </a:solidFill>
              </a14:hiddenFill>
            </a:ext>
          </a:extLst>
        </p:spPr>
      </p:pic>
      <p:sp>
        <p:nvSpPr>
          <p:cNvPr id="141" name="Isosceles Triangle 142">
            <a:extLst>
              <a:ext uri="{FF2B5EF4-FFF2-40B4-BE49-F238E27FC236}">
                <a16:creationId xmlns:a16="http://schemas.microsoft.com/office/drawing/2014/main" id="{E471C449-D97D-B63E-9D1F-924C4D683B91}"/>
              </a:ext>
            </a:extLst>
          </p:cNvPr>
          <p:cNvSpPr/>
          <p:nvPr/>
        </p:nvSpPr>
        <p:spPr>
          <a:xfrm rot="5400000">
            <a:off x="3545085" y="3608195"/>
            <a:ext cx="205740" cy="58376"/>
          </a:xfrm>
          <a:prstGeom prst="triangle">
            <a:avLst/>
          </a:prstGeom>
          <a:solidFill>
            <a:srgbClr val="015B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74" name="AutoShape 6" descr="Image result for amazon quicksight logo">
            <a:extLst>
              <a:ext uri="{FF2B5EF4-FFF2-40B4-BE49-F238E27FC236}">
                <a16:creationId xmlns:a16="http://schemas.microsoft.com/office/drawing/2014/main" id="{23AB8151-726B-93C2-8CE9-0B2E3F8D08D1}"/>
              </a:ext>
            </a:extLst>
          </p:cNvPr>
          <p:cNvSpPr>
            <a:spLocks noChangeAspect="1" noChangeArrowheads="1"/>
          </p:cNvSpPr>
          <p:nvPr/>
        </p:nvSpPr>
        <p:spPr bwMode="auto">
          <a:xfrm>
            <a:off x="3298875" y="271187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00">
              <a:latin typeface="+mn-lt"/>
            </a:endParaRPr>
          </a:p>
        </p:txBody>
      </p:sp>
      <p:pic>
        <p:nvPicPr>
          <p:cNvPr id="1026" name="Picture 2" descr="Download Python Logo in SVG Vector or PNG File Format - Logo ...">
            <a:extLst>
              <a:ext uri="{FF2B5EF4-FFF2-40B4-BE49-F238E27FC236}">
                <a16:creationId xmlns:a16="http://schemas.microsoft.com/office/drawing/2014/main" id="{1DFF5F01-E5C6-17F2-F113-64E28E45AC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6390" y="1560185"/>
            <a:ext cx="800948" cy="533965"/>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0" descr="Image result for staging symbol">
            <a:extLst>
              <a:ext uri="{FF2B5EF4-FFF2-40B4-BE49-F238E27FC236}">
                <a16:creationId xmlns:a16="http://schemas.microsoft.com/office/drawing/2014/main" id="{CD8864BE-6A1E-AB01-64EF-3A2BB67A970C}"/>
              </a:ext>
            </a:extLst>
          </p:cNvPr>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8672" y="3718657"/>
            <a:ext cx="257979" cy="253916"/>
          </a:xfrm>
          <a:prstGeom prst="rect">
            <a:avLst/>
          </a:prstGeom>
          <a:noFill/>
          <a:extLst>
            <a:ext uri="{909E8E84-426E-40DD-AFC4-6F175D3DCCD1}">
              <a14:hiddenFill xmlns:a14="http://schemas.microsoft.com/office/drawing/2010/main">
                <a:solidFill>
                  <a:srgbClr val="FFFFFF"/>
                </a:solidFill>
              </a14:hiddenFill>
            </a:ext>
          </a:extLst>
        </p:spPr>
      </p:pic>
      <p:sp>
        <p:nvSpPr>
          <p:cNvPr id="191" name="TextBox 190">
            <a:extLst>
              <a:ext uri="{FF2B5EF4-FFF2-40B4-BE49-F238E27FC236}">
                <a16:creationId xmlns:a16="http://schemas.microsoft.com/office/drawing/2014/main" id="{E1630462-6F80-CF26-37DA-BBC20A0CB51E}"/>
              </a:ext>
            </a:extLst>
          </p:cNvPr>
          <p:cNvSpPr txBox="1"/>
          <p:nvPr/>
        </p:nvSpPr>
        <p:spPr>
          <a:xfrm>
            <a:off x="4090065" y="3602280"/>
            <a:ext cx="823046"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Removal of outliers </a:t>
            </a:r>
          </a:p>
        </p:txBody>
      </p:sp>
      <p:pic>
        <p:nvPicPr>
          <p:cNvPr id="1024" name="Picture 20" descr="Related image">
            <a:extLst>
              <a:ext uri="{FF2B5EF4-FFF2-40B4-BE49-F238E27FC236}">
                <a16:creationId xmlns:a16="http://schemas.microsoft.com/office/drawing/2014/main" id="{D197CB19-0611-FBF7-5716-73EF53853E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51670" y="3614166"/>
            <a:ext cx="411480" cy="411480"/>
          </a:xfrm>
          <a:prstGeom prst="rect">
            <a:avLst/>
          </a:prstGeom>
          <a:extLst>
            <a:ext uri="{909E8E84-426E-40DD-AFC4-6F175D3DCCD1}">
              <a14:hiddenFill xmlns:a14="http://schemas.microsoft.com/office/drawing/2010/main">
                <a:solidFill>
                  <a:srgbClr val="FFFFFF"/>
                </a:solidFill>
              </a14:hiddenFill>
            </a:ext>
          </a:extLst>
        </p:spPr>
      </p:pic>
      <p:pic>
        <p:nvPicPr>
          <p:cNvPr id="1029" name="Picture 2" descr="Download Python Logo in SVG Vector or PNG File Format - Logo ...">
            <a:extLst>
              <a:ext uri="{FF2B5EF4-FFF2-40B4-BE49-F238E27FC236}">
                <a16:creationId xmlns:a16="http://schemas.microsoft.com/office/drawing/2014/main" id="{057092EB-A035-49ED-324B-A903CA9C9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148" y="1571329"/>
            <a:ext cx="800948" cy="5339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35">
            <a:extLst>
              <a:ext uri="{FF2B5EF4-FFF2-40B4-BE49-F238E27FC236}">
                <a16:creationId xmlns:a16="http://schemas.microsoft.com/office/drawing/2014/main" id="{ABBD7B20-8DE0-8AC5-D59E-AA46EAA17AF8}"/>
              </a:ext>
            </a:extLst>
          </p:cNvPr>
          <p:cNvPicPr>
            <a:picLocks noChangeAspect="1"/>
          </p:cNvPicPr>
          <p:nvPr/>
        </p:nvPicPr>
        <p:blipFill>
          <a:blip r:embed="rId8"/>
          <a:stretch>
            <a:fillRect/>
          </a:stretch>
        </p:blipFill>
        <p:spPr>
          <a:xfrm>
            <a:off x="6727610" y="3370484"/>
            <a:ext cx="518486" cy="611549"/>
          </a:xfrm>
          <a:prstGeom prst="rect">
            <a:avLst/>
          </a:prstGeom>
        </p:spPr>
      </p:pic>
      <p:sp>
        <p:nvSpPr>
          <p:cNvPr id="1037" name="TextBox 1036">
            <a:extLst>
              <a:ext uri="{FF2B5EF4-FFF2-40B4-BE49-F238E27FC236}">
                <a16:creationId xmlns:a16="http://schemas.microsoft.com/office/drawing/2014/main" id="{B65DE3F0-22EC-42F7-AB4B-41761423B733}"/>
              </a:ext>
            </a:extLst>
          </p:cNvPr>
          <p:cNvSpPr txBox="1"/>
          <p:nvPr/>
        </p:nvSpPr>
        <p:spPr>
          <a:xfrm>
            <a:off x="5452714" y="2294556"/>
            <a:ext cx="2549791" cy="246221"/>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Removal of noise!</a:t>
            </a:r>
          </a:p>
        </p:txBody>
      </p:sp>
      <p:sp>
        <p:nvSpPr>
          <p:cNvPr id="1039" name="Isosceles Triangle 126">
            <a:extLst>
              <a:ext uri="{FF2B5EF4-FFF2-40B4-BE49-F238E27FC236}">
                <a16:creationId xmlns:a16="http://schemas.microsoft.com/office/drawing/2014/main" id="{A82E025A-6F56-4ACC-EBA1-52A26892CE32}"/>
              </a:ext>
            </a:extLst>
          </p:cNvPr>
          <p:cNvSpPr/>
          <p:nvPr/>
        </p:nvSpPr>
        <p:spPr>
          <a:xfrm rot="5400000">
            <a:off x="5238219" y="2412412"/>
            <a:ext cx="960001" cy="101439"/>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000" kern="1200">
              <a:solidFill>
                <a:prstClr val="white"/>
              </a:solidFill>
              <a:cs typeface="Times New Roman" panose="02020603050405020304" pitchFamily="18" charset="0"/>
            </a:endParaRPr>
          </a:p>
        </p:txBody>
      </p:sp>
      <p:sp>
        <p:nvSpPr>
          <p:cNvPr id="1034" name="Isosceles Triangle 126">
            <a:extLst>
              <a:ext uri="{FF2B5EF4-FFF2-40B4-BE49-F238E27FC236}">
                <a16:creationId xmlns:a16="http://schemas.microsoft.com/office/drawing/2014/main" id="{92977600-F806-8EA0-3278-1318BFD7A5DC}"/>
              </a:ext>
            </a:extLst>
          </p:cNvPr>
          <p:cNvSpPr/>
          <p:nvPr/>
        </p:nvSpPr>
        <p:spPr>
          <a:xfrm rot="5400000">
            <a:off x="274509" y="2912145"/>
            <a:ext cx="2721650" cy="221437"/>
          </a:xfrm>
          <a:prstGeom prst="triangle">
            <a:avLst/>
          </a:prstGeom>
          <a:solidFill>
            <a:schemeClr val="accent1">
              <a:lumMod val="40000"/>
              <a:lumOff val="6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000" kern="1200">
              <a:solidFill>
                <a:srgbClr val="002060"/>
              </a:solidFill>
              <a:cs typeface="Times New Roman" panose="02020603050405020304" pitchFamily="18" charset="0"/>
            </a:endParaRPr>
          </a:p>
        </p:txBody>
      </p:sp>
      <p:sp>
        <p:nvSpPr>
          <p:cNvPr id="5" name="Sev01">
            <a:extLst>
              <a:ext uri="{FF2B5EF4-FFF2-40B4-BE49-F238E27FC236}">
                <a16:creationId xmlns:a16="http://schemas.microsoft.com/office/drawing/2014/main" id="{A9E04B93-D3B4-F191-60F6-2235628F059F}"/>
              </a:ext>
            </a:extLst>
          </p:cNvPr>
          <p:cNvSpPr/>
          <p:nvPr/>
        </p:nvSpPr>
        <p:spPr>
          <a:xfrm>
            <a:off x="104592" y="81861"/>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05</a:t>
            </a:r>
          </a:p>
        </p:txBody>
      </p:sp>
      <p:grpSp>
        <p:nvGrpSpPr>
          <p:cNvPr id="6" name="Group 225">
            <a:extLst>
              <a:ext uri="{FF2B5EF4-FFF2-40B4-BE49-F238E27FC236}">
                <a16:creationId xmlns:a16="http://schemas.microsoft.com/office/drawing/2014/main" id="{3E3DBB69-4CA5-5E44-A493-154BBF4BF2EB}"/>
              </a:ext>
            </a:extLst>
          </p:cNvPr>
          <p:cNvGrpSpPr/>
          <p:nvPr/>
        </p:nvGrpSpPr>
        <p:grpSpPr>
          <a:xfrm>
            <a:off x="1746848" y="161398"/>
            <a:ext cx="835479" cy="835479"/>
            <a:chOff x="864537" y="1822859"/>
            <a:chExt cx="971309" cy="971307"/>
          </a:xfrm>
        </p:grpSpPr>
        <p:sp>
          <p:nvSpPr>
            <p:cNvPr id="7" name="Oval 6">
              <a:extLst>
                <a:ext uri="{FF2B5EF4-FFF2-40B4-BE49-F238E27FC236}">
                  <a16:creationId xmlns:a16="http://schemas.microsoft.com/office/drawing/2014/main" id="{0113F95A-B1A2-E8ED-B7AA-4F91789E604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Oval 7">
              <a:extLst>
                <a:ext uri="{FF2B5EF4-FFF2-40B4-BE49-F238E27FC236}">
                  <a16:creationId xmlns:a16="http://schemas.microsoft.com/office/drawing/2014/main" id="{7CAA859E-3E05-73F7-2A34-B2D6B23F8729}"/>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9" name="Oval 8">
            <a:extLst>
              <a:ext uri="{FF2B5EF4-FFF2-40B4-BE49-F238E27FC236}">
                <a16:creationId xmlns:a16="http://schemas.microsoft.com/office/drawing/2014/main" id="{BD3DD694-DD82-6160-D83D-E4C864328DBD}"/>
              </a:ext>
            </a:extLst>
          </p:cNvPr>
          <p:cNvSpPr/>
          <p:nvPr/>
        </p:nvSpPr>
        <p:spPr>
          <a:xfrm>
            <a:off x="900108" y="384368"/>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22">
            <a:extLst>
              <a:ext uri="{FF2B5EF4-FFF2-40B4-BE49-F238E27FC236}">
                <a16:creationId xmlns:a16="http://schemas.microsoft.com/office/drawing/2014/main" id="{C7376029-645C-383C-B262-7089B0E3D2CB}"/>
              </a:ext>
            </a:extLst>
          </p:cNvPr>
          <p:cNvCxnSpPr/>
          <p:nvPr/>
        </p:nvCxnSpPr>
        <p:spPr>
          <a:xfrm rot="10800000" flipH="1">
            <a:off x="1100336" y="573876"/>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4" name="Graphic 13" descr="Gears with solid fill">
            <a:extLst>
              <a:ext uri="{FF2B5EF4-FFF2-40B4-BE49-F238E27FC236}">
                <a16:creationId xmlns:a16="http://schemas.microsoft.com/office/drawing/2014/main" id="{39FDE8DF-15C2-79AF-C954-493FA75B0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2966" y="253017"/>
            <a:ext cx="656925" cy="656925"/>
          </a:xfrm>
          <a:prstGeom prst="rect">
            <a:avLst/>
          </a:prstGeom>
        </p:spPr>
      </p:pic>
      <p:sp>
        <p:nvSpPr>
          <p:cNvPr id="16" name="Isosceles Triangle 126">
            <a:extLst>
              <a:ext uri="{FF2B5EF4-FFF2-40B4-BE49-F238E27FC236}">
                <a16:creationId xmlns:a16="http://schemas.microsoft.com/office/drawing/2014/main" id="{331FFB08-7F57-6C87-663C-73D179A4F40A}"/>
              </a:ext>
            </a:extLst>
          </p:cNvPr>
          <p:cNvSpPr/>
          <p:nvPr/>
        </p:nvSpPr>
        <p:spPr>
          <a:xfrm rot="5400000">
            <a:off x="5214406" y="3475694"/>
            <a:ext cx="1015563" cy="109375"/>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000" kern="1200">
              <a:solidFill>
                <a:prstClr val="white"/>
              </a:solidFill>
              <a:cs typeface="Times New Roman" panose="02020603050405020304" pitchFamily="18" charset="0"/>
            </a:endParaRPr>
          </a:p>
        </p:txBody>
      </p:sp>
      <p:pic>
        <p:nvPicPr>
          <p:cNvPr id="17" name="Picture 4" descr="Image result for database icon">
            <a:extLst>
              <a:ext uri="{FF2B5EF4-FFF2-40B4-BE49-F238E27FC236}">
                <a16:creationId xmlns:a16="http://schemas.microsoft.com/office/drawing/2014/main" id="{D6DFAD9D-EF6D-4FD4-EC84-1E6DED91E021}"/>
              </a:ext>
            </a:extLst>
          </p:cNvPr>
          <p:cNvPicPr>
            <a:picLocks noChangeAspect="1" noChangeArrowheads="1"/>
          </p:cNvPicPr>
          <p:nvPr/>
        </p:nvPicPr>
        <p:blipFill>
          <a:blip r:embed="rId11">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73728" y="2385489"/>
            <a:ext cx="390543" cy="42229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30">
            <a:extLst>
              <a:ext uri="{FF2B5EF4-FFF2-40B4-BE49-F238E27FC236}">
                <a16:creationId xmlns:a16="http://schemas.microsoft.com/office/drawing/2014/main" id="{DF95068A-08B5-A901-45AE-6E6467769FF8}"/>
              </a:ext>
            </a:extLst>
          </p:cNvPr>
          <p:cNvGrpSpPr/>
          <p:nvPr/>
        </p:nvGrpSpPr>
        <p:grpSpPr>
          <a:xfrm>
            <a:off x="2703507" y="288426"/>
            <a:ext cx="6100552" cy="437759"/>
            <a:chOff x="1270277" y="1233504"/>
            <a:chExt cx="3048000" cy="437759"/>
          </a:xfrm>
        </p:grpSpPr>
        <p:sp>
          <p:nvSpPr>
            <p:cNvPr id="24" name="Text Placeholder 3">
              <a:extLst>
                <a:ext uri="{FF2B5EF4-FFF2-40B4-BE49-F238E27FC236}">
                  <a16:creationId xmlns:a16="http://schemas.microsoft.com/office/drawing/2014/main" id="{05082755-3573-DCB0-C8A8-E50E5FF20011}"/>
                </a:ext>
              </a:extLst>
            </p:cNvPr>
            <p:cNvSpPr txBox="1">
              <a:spLocks/>
            </p:cNvSpPr>
            <p:nvPr/>
          </p:nvSpPr>
          <p:spPr>
            <a:xfrm>
              <a:off x="1270277" y="1233504"/>
              <a:ext cx="108282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n-lt"/>
                  <a:ea typeface="+mn-ea"/>
                  <a:cs typeface="+mn-cs"/>
                </a:rPr>
                <a:t>Data Preprocessing</a:t>
              </a:r>
            </a:p>
          </p:txBody>
        </p:sp>
        <p:sp>
          <p:nvSpPr>
            <p:cNvPr id="25" name="Text Placeholder 3">
              <a:extLst>
                <a:ext uri="{FF2B5EF4-FFF2-40B4-BE49-F238E27FC236}">
                  <a16:creationId xmlns:a16="http://schemas.microsoft.com/office/drawing/2014/main" id="{A1CE7CFF-ED8D-8B8F-00D4-4B0211A07674}"/>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Layer 2 – Feature Engineering and Outlier Records</a:t>
              </a:r>
              <a:endParaRPr lang="en-US" sz="1200">
                <a:latin typeface="+mn-lt"/>
              </a:endParaRPr>
            </a:p>
          </p:txBody>
        </p:sp>
      </p:grpSp>
      <p:pic>
        <p:nvPicPr>
          <p:cNvPr id="11" name="Picture 10">
            <a:extLst>
              <a:ext uri="{FF2B5EF4-FFF2-40B4-BE49-F238E27FC236}">
                <a16:creationId xmlns:a16="http://schemas.microsoft.com/office/drawing/2014/main" id="{D9461B10-5873-8DCB-6796-2CC68DB71558}"/>
              </a:ext>
            </a:extLst>
          </p:cNvPr>
          <p:cNvPicPr>
            <a:picLocks noChangeAspect="1"/>
          </p:cNvPicPr>
          <p:nvPr/>
        </p:nvPicPr>
        <p:blipFill>
          <a:blip r:embed="rId12"/>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3195636353"/>
      </p:ext>
    </p:extLst>
  </p:cSld>
  <p:clrMapOvr>
    <a:masterClrMapping/>
  </p:clrMapOvr>
  <mc:AlternateContent xmlns:mc="http://schemas.openxmlformats.org/markup-compatibility/2006" xmlns:p14="http://schemas.microsoft.com/office/powerpoint/2010/main">
    <mc:Choice Requires="p14">
      <p:transition spd="slow" p14:dur="2000" advTm="44106"/>
    </mc:Choice>
    <mc:Fallback xmlns="">
      <p:transition spd="slow" advTm="4410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DD7E0BA6-1286-5E8D-AE14-3110EF95626B}"/>
              </a:ext>
            </a:extLst>
          </p:cNvPr>
          <p:cNvSpPr/>
          <p:nvPr/>
        </p:nvSpPr>
        <p:spPr>
          <a:xfrm>
            <a:off x="669920" y="1661176"/>
            <a:ext cx="7801081" cy="2874279"/>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01" name="Rectangle 100">
            <a:extLst>
              <a:ext uri="{FF2B5EF4-FFF2-40B4-BE49-F238E27FC236}">
                <a16:creationId xmlns:a16="http://schemas.microsoft.com/office/drawing/2014/main" id="{AFE65824-349A-AA73-63F3-1FAFFB7031ED}"/>
              </a:ext>
            </a:extLst>
          </p:cNvPr>
          <p:cNvSpPr/>
          <p:nvPr/>
        </p:nvSpPr>
        <p:spPr>
          <a:xfrm>
            <a:off x="669918" y="1283308"/>
            <a:ext cx="7801081" cy="24003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ea typeface="Malgun Gothic"/>
                <a:cs typeface="Malayalam MN" pitchFamily="2" charset="0"/>
              </a:rPr>
              <a:t>Features taken into account</a:t>
            </a:r>
          </a:p>
        </p:txBody>
      </p:sp>
      <p:sp>
        <p:nvSpPr>
          <p:cNvPr id="5" name="Sev01">
            <a:extLst>
              <a:ext uri="{FF2B5EF4-FFF2-40B4-BE49-F238E27FC236}">
                <a16:creationId xmlns:a16="http://schemas.microsoft.com/office/drawing/2014/main" id="{A9E04B93-D3B4-F191-60F6-2235628F059F}"/>
              </a:ext>
            </a:extLst>
          </p:cNvPr>
          <p:cNvSpPr/>
          <p:nvPr/>
        </p:nvSpPr>
        <p:spPr>
          <a:xfrm>
            <a:off x="104592" y="81861"/>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05</a:t>
            </a:r>
          </a:p>
        </p:txBody>
      </p:sp>
      <p:grpSp>
        <p:nvGrpSpPr>
          <p:cNvPr id="6" name="Group 225">
            <a:extLst>
              <a:ext uri="{FF2B5EF4-FFF2-40B4-BE49-F238E27FC236}">
                <a16:creationId xmlns:a16="http://schemas.microsoft.com/office/drawing/2014/main" id="{3E3DBB69-4CA5-5E44-A493-154BBF4BF2EB}"/>
              </a:ext>
            </a:extLst>
          </p:cNvPr>
          <p:cNvGrpSpPr/>
          <p:nvPr/>
        </p:nvGrpSpPr>
        <p:grpSpPr>
          <a:xfrm>
            <a:off x="1746848" y="161398"/>
            <a:ext cx="835479" cy="835479"/>
            <a:chOff x="864537" y="1822859"/>
            <a:chExt cx="971309" cy="971307"/>
          </a:xfrm>
        </p:grpSpPr>
        <p:sp>
          <p:nvSpPr>
            <p:cNvPr id="7" name="Oval 6">
              <a:extLst>
                <a:ext uri="{FF2B5EF4-FFF2-40B4-BE49-F238E27FC236}">
                  <a16:creationId xmlns:a16="http://schemas.microsoft.com/office/drawing/2014/main" id="{0113F95A-B1A2-E8ED-B7AA-4F91789E604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Oval 7">
              <a:extLst>
                <a:ext uri="{FF2B5EF4-FFF2-40B4-BE49-F238E27FC236}">
                  <a16:creationId xmlns:a16="http://schemas.microsoft.com/office/drawing/2014/main" id="{7CAA859E-3E05-73F7-2A34-B2D6B23F8729}"/>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9" name="Oval 8">
            <a:extLst>
              <a:ext uri="{FF2B5EF4-FFF2-40B4-BE49-F238E27FC236}">
                <a16:creationId xmlns:a16="http://schemas.microsoft.com/office/drawing/2014/main" id="{BD3DD694-DD82-6160-D83D-E4C864328DBD}"/>
              </a:ext>
            </a:extLst>
          </p:cNvPr>
          <p:cNvSpPr/>
          <p:nvPr/>
        </p:nvSpPr>
        <p:spPr>
          <a:xfrm>
            <a:off x="900108" y="384368"/>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22">
            <a:extLst>
              <a:ext uri="{FF2B5EF4-FFF2-40B4-BE49-F238E27FC236}">
                <a16:creationId xmlns:a16="http://schemas.microsoft.com/office/drawing/2014/main" id="{C7376029-645C-383C-B262-7089B0E3D2CB}"/>
              </a:ext>
            </a:extLst>
          </p:cNvPr>
          <p:cNvCxnSpPr/>
          <p:nvPr/>
        </p:nvCxnSpPr>
        <p:spPr>
          <a:xfrm rot="10800000" flipH="1">
            <a:off x="1100336" y="573876"/>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4" name="Graphic 13" descr="Gears with solid fill">
            <a:extLst>
              <a:ext uri="{FF2B5EF4-FFF2-40B4-BE49-F238E27FC236}">
                <a16:creationId xmlns:a16="http://schemas.microsoft.com/office/drawing/2014/main" id="{39FDE8DF-15C2-79AF-C954-493FA75B0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2966" y="253017"/>
            <a:ext cx="656925" cy="656925"/>
          </a:xfrm>
          <a:prstGeom prst="rect">
            <a:avLst/>
          </a:prstGeom>
        </p:spPr>
      </p:pic>
      <p:grpSp>
        <p:nvGrpSpPr>
          <p:cNvPr id="17" name="Group 30">
            <a:extLst>
              <a:ext uri="{FF2B5EF4-FFF2-40B4-BE49-F238E27FC236}">
                <a16:creationId xmlns:a16="http://schemas.microsoft.com/office/drawing/2014/main" id="{4B1C0957-6C56-0113-8D40-E4AD794917EA}"/>
              </a:ext>
            </a:extLst>
          </p:cNvPr>
          <p:cNvGrpSpPr/>
          <p:nvPr/>
        </p:nvGrpSpPr>
        <p:grpSpPr>
          <a:xfrm>
            <a:off x="2703507" y="288426"/>
            <a:ext cx="6100552" cy="437759"/>
            <a:chOff x="1270277" y="1233504"/>
            <a:chExt cx="3048000" cy="437759"/>
          </a:xfrm>
        </p:grpSpPr>
        <p:sp>
          <p:nvSpPr>
            <p:cNvPr id="18" name="Text Placeholder 3">
              <a:extLst>
                <a:ext uri="{FF2B5EF4-FFF2-40B4-BE49-F238E27FC236}">
                  <a16:creationId xmlns:a16="http://schemas.microsoft.com/office/drawing/2014/main" id="{98D400AD-D1F5-5881-E2F6-1DD2738167B5}"/>
                </a:ext>
              </a:extLst>
            </p:cNvPr>
            <p:cNvSpPr txBox="1">
              <a:spLocks/>
            </p:cNvSpPr>
            <p:nvPr/>
          </p:nvSpPr>
          <p:spPr>
            <a:xfrm>
              <a:off x="1270277" y="1233504"/>
              <a:ext cx="108282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j-lt"/>
                  <a:ea typeface="+mn-ea"/>
                  <a:cs typeface="+mn-cs"/>
                </a:rPr>
                <a:t>Data Preprocessing</a:t>
              </a:r>
            </a:p>
          </p:txBody>
        </p:sp>
        <p:sp>
          <p:nvSpPr>
            <p:cNvPr id="19" name="Text Placeholder 3">
              <a:extLst>
                <a:ext uri="{FF2B5EF4-FFF2-40B4-BE49-F238E27FC236}">
                  <a16:creationId xmlns:a16="http://schemas.microsoft.com/office/drawing/2014/main" id="{AE477C90-724F-CA72-CF84-8B553D0983D5}"/>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Layer 3 – Metrics considered</a:t>
              </a:r>
              <a:endParaRPr lang="en-US" sz="1200">
                <a:latin typeface="+mn-lt"/>
              </a:endParaRPr>
            </a:p>
          </p:txBody>
        </p:sp>
      </p:grpSp>
      <p:grpSp>
        <p:nvGrpSpPr>
          <p:cNvPr id="11" name="Group 10">
            <a:extLst>
              <a:ext uri="{FF2B5EF4-FFF2-40B4-BE49-F238E27FC236}">
                <a16:creationId xmlns:a16="http://schemas.microsoft.com/office/drawing/2014/main" id="{DFEBCC84-3655-A47E-37A9-C80946FB9A61}"/>
              </a:ext>
            </a:extLst>
          </p:cNvPr>
          <p:cNvGrpSpPr/>
          <p:nvPr/>
        </p:nvGrpSpPr>
        <p:grpSpPr>
          <a:xfrm>
            <a:off x="4087183" y="1983220"/>
            <a:ext cx="1116350" cy="494066"/>
            <a:chOff x="464829" y="1718837"/>
            <a:chExt cx="1361467" cy="1271402"/>
          </a:xfrm>
        </p:grpSpPr>
        <p:sp>
          <p:nvSpPr>
            <p:cNvPr id="12" name="Rectangle: Rounded Corners 182">
              <a:extLst>
                <a:ext uri="{FF2B5EF4-FFF2-40B4-BE49-F238E27FC236}">
                  <a16:creationId xmlns:a16="http://schemas.microsoft.com/office/drawing/2014/main" id="{5CCEA267-63FC-7C15-F4E5-520A8EDF3360}"/>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13" name="TextBox 12">
              <a:extLst>
                <a:ext uri="{FF2B5EF4-FFF2-40B4-BE49-F238E27FC236}">
                  <a16:creationId xmlns:a16="http://schemas.microsoft.com/office/drawing/2014/main" id="{DED17877-6F05-6352-FCD8-1EF6F69C0AD3}"/>
                </a:ext>
              </a:extLst>
            </p:cNvPr>
            <p:cNvSpPr txBox="1"/>
            <p:nvPr/>
          </p:nvSpPr>
          <p:spPr>
            <a:xfrm>
              <a:off x="464829" y="1835492"/>
              <a:ext cx="1361467" cy="1029621"/>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Research Journals</a:t>
              </a:r>
            </a:p>
          </p:txBody>
        </p:sp>
      </p:grpSp>
      <p:pic>
        <p:nvPicPr>
          <p:cNvPr id="20" name="Picture 4" descr="Image result for database icon">
            <a:extLst>
              <a:ext uri="{FF2B5EF4-FFF2-40B4-BE49-F238E27FC236}">
                <a16:creationId xmlns:a16="http://schemas.microsoft.com/office/drawing/2014/main" id="{26581DDB-774D-D69E-0D16-EC4C3F79466A}"/>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928293" y="1797724"/>
            <a:ext cx="355698" cy="3556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database icon">
            <a:extLst>
              <a:ext uri="{FF2B5EF4-FFF2-40B4-BE49-F238E27FC236}">
                <a16:creationId xmlns:a16="http://schemas.microsoft.com/office/drawing/2014/main" id="{E16BBDCD-4A5F-A528-813D-47DD747422EA}"/>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355433" y="1822976"/>
            <a:ext cx="355698" cy="35569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24007636-C475-1829-20A5-DC21A665A807}"/>
              </a:ext>
            </a:extLst>
          </p:cNvPr>
          <p:cNvGrpSpPr/>
          <p:nvPr/>
        </p:nvGrpSpPr>
        <p:grpSpPr>
          <a:xfrm>
            <a:off x="6546603" y="1985542"/>
            <a:ext cx="1116350" cy="486130"/>
            <a:chOff x="456184" y="1718837"/>
            <a:chExt cx="1361467" cy="1271402"/>
          </a:xfrm>
        </p:grpSpPr>
        <p:sp>
          <p:nvSpPr>
            <p:cNvPr id="23" name="Rectangle: Rounded Corners 182">
              <a:extLst>
                <a:ext uri="{FF2B5EF4-FFF2-40B4-BE49-F238E27FC236}">
                  <a16:creationId xmlns:a16="http://schemas.microsoft.com/office/drawing/2014/main" id="{A60025F4-F8A6-42A3-F01C-579E83771D15}"/>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24" name="TextBox 23">
              <a:extLst>
                <a:ext uri="{FF2B5EF4-FFF2-40B4-BE49-F238E27FC236}">
                  <a16:creationId xmlns:a16="http://schemas.microsoft.com/office/drawing/2014/main" id="{7C290977-C651-896E-96B1-3A58C91C9571}"/>
                </a:ext>
              </a:extLst>
            </p:cNvPr>
            <p:cNvSpPr txBox="1"/>
            <p:nvPr/>
          </p:nvSpPr>
          <p:spPr>
            <a:xfrm>
              <a:off x="456184" y="1831323"/>
              <a:ext cx="1361467" cy="1046429"/>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Research Payments Data</a:t>
              </a:r>
            </a:p>
          </p:txBody>
        </p:sp>
      </p:grpSp>
      <p:grpSp>
        <p:nvGrpSpPr>
          <p:cNvPr id="25" name="Group 24">
            <a:extLst>
              <a:ext uri="{FF2B5EF4-FFF2-40B4-BE49-F238E27FC236}">
                <a16:creationId xmlns:a16="http://schemas.microsoft.com/office/drawing/2014/main" id="{901BDC90-C6F4-86E3-387C-1C1087C74BE0}"/>
              </a:ext>
            </a:extLst>
          </p:cNvPr>
          <p:cNvGrpSpPr/>
          <p:nvPr/>
        </p:nvGrpSpPr>
        <p:grpSpPr>
          <a:xfrm>
            <a:off x="1642014" y="2003909"/>
            <a:ext cx="1273339" cy="486129"/>
            <a:chOff x="350181" y="1718837"/>
            <a:chExt cx="1591951" cy="1271402"/>
          </a:xfrm>
        </p:grpSpPr>
        <p:sp>
          <p:nvSpPr>
            <p:cNvPr id="26" name="Rectangle: Rounded Corners 182">
              <a:extLst>
                <a:ext uri="{FF2B5EF4-FFF2-40B4-BE49-F238E27FC236}">
                  <a16:creationId xmlns:a16="http://schemas.microsoft.com/office/drawing/2014/main" id="{3FF273DE-0A8F-7BEC-6E87-527AE5860AD7}"/>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27" name="TextBox 26">
              <a:extLst>
                <a:ext uri="{FF2B5EF4-FFF2-40B4-BE49-F238E27FC236}">
                  <a16:creationId xmlns:a16="http://schemas.microsoft.com/office/drawing/2014/main" id="{E7223BDF-F954-67CE-F5ED-413A87ACE7EF}"/>
                </a:ext>
              </a:extLst>
            </p:cNvPr>
            <p:cNvSpPr txBox="1"/>
            <p:nvPr/>
          </p:nvSpPr>
          <p:spPr>
            <a:xfrm>
              <a:off x="350181" y="1863916"/>
              <a:ext cx="1591951" cy="1046431"/>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Clinical Trials Data</a:t>
              </a:r>
            </a:p>
          </p:txBody>
        </p:sp>
      </p:grpSp>
      <p:pic>
        <p:nvPicPr>
          <p:cNvPr id="28" name="Picture 4" descr="Image result for database icon">
            <a:extLst>
              <a:ext uri="{FF2B5EF4-FFF2-40B4-BE49-F238E27FC236}">
                <a16:creationId xmlns:a16="http://schemas.microsoft.com/office/drawing/2014/main" id="{91F2329C-CF88-C1F2-56F6-5BBA1D2CD981}"/>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84496" y="1828997"/>
            <a:ext cx="355698" cy="35569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78032B1-0A70-DD81-158D-48885AA61CB2}"/>
              </a:ext>
            </a:extLst>
          </p:cNvPr>
          <p:cNvSpPr txBox="1"/>
          <p:nvPr/>
        </p:nvSpPr>
        <p:spPr>
          <a:xfrm>
            <a:off x="1222473" y="2650858"/>
            <a:ext cx="2111472" cy="1600438"/>
          </a:xfrm>
          <a:prstGeom prst="rect">
            <a:avLst/>
          </a:prstGeom>
          <a:noFill/>
        </p:spPr>
        <p:txBody>
          <a:bodyPr wrap="square" rtlCol="0">
            <a:spAutoFit/>
          </a:bodyPr>
          <a:lstStyle/>
          <a:p>
            <a:pPr marL="171450" indent="-171450">
              <a:buFont typeface="Arial" panose="020B0604020202020204" pitchFamily="34" charset="0"/>
              <a:buChar char="•"/>
            </a:pPr>
            <a:r>
              <a:rPr lang="en-US" sz="1200"/>
              <a:t>The current research landscape in Neurological research</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The recent research trends in on Parkinson’s disease</a:t>
            </a:r>
            <a:endParaRPr lang="en-US"/>
          </a:p>
          <a:p>
            <a:endParaRPr lang="en-US"/>
          </a:p>
        </p:txBody>
      </p:sp>
      <p:sp>
        <p:nvSpPr>
          <p:cNvPr id="31" name="TextBox 30">
            <a:extLst>
              <a:ext uri="{FF2B5EF4-FFF2-40B4-BE49-F238E27FC236}">
                <a16:creationId xmlns:a16="http://schemas.microsoft.com/office/drawing/2014/main" id="{F4141606-36D5-718D-4E84-F0128F23A599}"/>
              </a:ext>
            </a:extLst>
          </p:cNvPr>
          <p:cNvSpPr txBox="1"/>
          <p:nvPr/>
        </p:nvSpPr>
        <p:spPr>
          <a:xfrm>
            <a:off x="3589622" y="2566500"/>
            <a:ext cx="2111472" cy="1785104"/>
          </a:xfrm>
          <a:prstGeom prst="rect">
            <a:avLst/>
          </a:prstGeom>
          <a:noFill/>
        </p:spPr>
        <p:txBody>
          <a:bodyPr wrap="square" rtlCol="0">
            <a:spAutoFit/>
          </a:bodyPr>
          <a:lstStyle/>
          <a:p>
            <a:pPr marL="171450" indent="-171450">
              <a:buFont typeface="Arial" panose="020B0604020202020204" pitchFamily="34" charset="0"/>
              <a:buChar char="•"/>
            </a:pPr>
            <a:r>
              <a:rPr lang="en-US" sz="1200"/>
              <a:t>Authors/Researchers with the highest publications and citations on Parkinson’s</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The metrics such as h index, citations per item per researcher</a:t>
            </a:r>
            <a:endParaRPr lang="en-US"/>
          </a:p>
          <a:p>
            <a:endParaRPr lang="en-US"/>
          </a:p>
        </p:txBody>
      </p:sp>
      <p:sp>
        <p:nvSpPr>
          <p:cNvPr id="32" name="TextBox 31">
            <a:extLst>
              <a:ext uri="{FF2B5EF4-FFF2-40B4-BE49-F238E27FC236}">
                <a16:creationId xmlns:a16="http://schemas.microsoft.com/office/drawing/2014/main" id="{12285064-E21F-B9D3-B853-303F0DE96F83}"/>
              </a:ext>
            </a:extLst>
          </p:cNvPr>
          <p:cNvSpPr txBox="1"/>
          <p:nvPr/>
        </p:nvSpPr>
        <p:spPr>
          <a:xfrm>
            <a:off x="6056131" y="2566500"/>
            <a:ext cx="2111472" cy="1600438"/>
          </a:xfrm>
          <a:prstGeom prst="rect">
            <a:avLst/>
          </a:prstGeom>
          <a:noFill/>
        </p:spPr>
        <p:txBody>
          <a:bodyPr wrap="square" rtlCol="0">
            <a:spAutoFit/>
          </a:bodyPr>
          <a:lstStyle/>
          <a:p>
            <a:pPr marL="171450" indent="-171450">
              <a:buFont typeface="Arial" panose="020B0604020202020204" pitchFamily="34" charset="0"/>
              <a:buChar char="•"/>
            </a:pPr>
            <a:r>
              <a:rPr lang="en-US" sz="1200"/>
              <a:t>Total payments made to a researcher by funding companies</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The major affiliations per researcher with the granting institutions</a:t>
            </a:r>
            <a:endParaRPr lang="en-US"/>
          </a:p>
          <a:p>
            <a:endParaRPr lang="en-US"/>
          </a:p>
        </p:txBody>
      </p:sp>
      <p:pic>
        <p:nvPicPr>
          <p:cNvPr id="33" name="Picture 32">
            <a:extLst>
              <a:ext uri="{FF2B5EF4-FFF2-40B4-BE49-F238E27FC236}">
                <a16:creationId xmlns:a16="http://schemas.microsoft.com/office/drawing/2014/main" id="{7096F4A5-29E4-07E5-C8CF-2D9AB0FAFF25}"/>
              </a:ext>
            </a:extLst>
          </p:cNvPr>
          <p:cNvPicPr>
            <a:picLocks noChangeAspect="1"/>
          </p:cNvPicPr>
          <p:nvPr/>
        </p:nvPicPr>
        <p:blipFill>
          <a:blip r:embed="rId6"/>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3049921637"/>
      </p:ext>
    </p:extLst>
  </p:cSld>
  <p:clrMapOvr>
    <a:masterClrMapping/>
  </p:clrMapOvr>
  <mc:AlternateContent xmlns:mc="http://schemas.openxmlformats.org/markup-compatibility/2006" xmlns:p14="http://schemas.microsoft.com/office/powerpoint/2010/main">
    <mc:Choice Requires="p14">
      <p:transition spd="slow" p14:dur="2000" advTm="40461"/>
    </mc:Choice>
    <mc:Fallback xmlns="">
      <p:transition spd="slow" advTm="4046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06AAEC75-BE9F-8268-2CBD-21E47734D3B2}"/>
              </a:ext>
            </a:extLst>
          </p:cNvPr>
          <p:cNvSpPr/>
          <p:nvPr/>
        </p:nvSpPr>
        <p:spPr>
          <a:xfrm>
            <a:off x="529964" y="3038080"/>
            <a:ext cx="8049428" cy="1467395"/>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 name="Group 3">
            <a:extLst>
              <a:ext uri="{FF2B5EF4-FFF2-40B4-BE49-F238E27FC236}">
                <a16:creationId xmlns:a16="http://schemas.microsoft.com/office/drawing/2014/main" id="{A1FABC1B-C90E-7AB8-791D-FFDA2AED8128}"/>
              </a:ext>
            </a:extLst>
          </p:cNvPr>
          <p:cNvGrpSpPr/>
          <p:nvPr/>
        </p:nvGrpSpPr>
        <p:grpSpPr>
          <a:xfrm>
            <a:off x="1420921" y="1819105"/>
            <a:ext cx="1384147" cy="491674"/>
            <a:chOff x="532202" y="2408808"/>
            <a:chExt cx="907366" cy="570116"/>
          </a:xfrm>
        </p:grpSpPr>
        <p:sp>
          <p:nvSpPr>
            <p:cNvPr id="5" name="Rectangle: Rounded Corners 177">
              <a:extLst>
                <a:ext uri="{FF2B5EF4-FFF2-40B4-BE49-F238E27FC236}">
                  <a16:creationId xmlns:a16="http://schemas.microsoft.com/office/drawing/2014/main" id="{A8887EAB-5970-84D3-95E1-23737B2249ED}"/>
                </a:ext>
              </a:extLst>
            </p:cNvPr>
            <p:cNvSpPr/>
            <p:nvPr/>
          </p:nvSpPr>
          <p:spPr>
            <a:xfrm>
              <a:off x="532202" y="2408808"/>
              <a:ext cx="907366" cy="570116"/>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latin typeface="Ayuthaya" pitchFamily="2" charset="-34"/>
                <a:ea typeface="Ayuthaya" pitchFamily="2" charset="-34"/>
                <a:cs typeface="Ayuthaya" pitchFamily="2" charset="-34"/>
              </a:endParaRPr>
            </a:p>
          </p:txBody>
        </p:sp>
        <p:sp>
          <p:nvSpPr>
            <p:cNvPr id="6" name="TextBox 5">
              <a:extLst>
                <a:ext uri="{FF2B5EF4-FFF2-40B4-BE49-F238E27FC236}">
                  <a16:creationId xmlns:a16="http://schemas.microsoft.com/office/drawing/2014/main" id="{743B8DA6-7FFE-6B69-0467-69B01A6F722D}"/>
                </a:ext>
              </a:extLst>
            </p:cNvPr>
            <p:cNvSpPr txBox="1"/>
            <p:nvPr/>
          </p:nvSpPr>
          <p:spPr>
            <a:xfrm>
              <a:off x="585974" y="2485085"/>
              <a:ext cx="771767" cy="294426"/>
            </a:xfrm>
            <a:prstGeom prst="rect">
              <a:avLst/>
            </a:prstGeom>
            <a:noFill/>
          </p:spPr>
          <p:txBody>
            <a:bodyPr wrap="square" rtlCol="0">
              <a:spAutoFit/>
            </a:bodyPr>
            <a:lstStyle/>
            <a:p>
              <a:pPr algn="ctr"/>
              <a:r>
                <a:rPr lang="en-US" sz="1050" b="1">
                  <a:solidFill>
                    <a:schemeClr val="accent3">
                      <a:lumMod val="50000"/>
                    </a:schemeClr>
                  </a:solidFill>
                  <a:latin typeface="Ayuthaya" pitchFamily="2" charset="-34"/>
                  <a:ea typeface="Ayuthaya" pitchFamily="2" charset="-34"/>
                  <a:cs typeface="Ayuthaya" pitchFamily="2" charset="-34"/>
                </a:rPr>
                <a:t>Citation</a:t>
              </a:r>
            </a:p>
          </p:txBody>
        </p:sp>
      </p:grpSp>
      <p:grpSp>
        <p:nvGrpSpPr>
          <p:cNvPr id="10" name="Group 9">
            <a:extLst>
              <a:ext uri="{FF2B5EF4-FFF2-40B4-BE49-F238E27FC236}">
                <a16:creationId xmlns:a16="http://schemas.microsoft.com/office/drawing/2014/main" id="{3E8F1E53-6191-5748-C80F-B9272A5EBE00}"/>
              </a:ext>
            </a:extLst>
          </p:cNvPr>
          <p:cNvGrpSpPr/>
          <p:nvPr/>
        </p:nvGrpSpPr>
        <p:grpSpPr>
          <a:xfrm>
            <a:off x="3105199" y="1819105"/>
            <a:ext cx="1384147" cy="491674"/>
            <a:chOff x="532202" y="2408808"/>
            <a:chExt cx="907366" cy="570116"/>
          </a:xfrm>
        </p:grpSpPr>
        <p:sp>
          <p:nvSpPr>
            <p:cNvPr id="11" name="Rectangle: Rounded Corners 177">
              <a:extLst>
                <a:ext uri="{FF2B5EF4-FFF2-40B4-BE49-F238E27FC236}">
                  <a16:creationId xmlns:a16="http://schemas.microsoft.com/office/drawing/2014/main" id="{FC79D9E1-CCFB-23E7-39D1-F74096BFE50F}"/>
                </a:ext>
              </a:extLst>
            </p:cNvPr>
            <p:cNvSpPr/>
            <p:nvPr/>
          </p:nvSpPr>
          <p:spPr>
            <a:xfrm>
              <a:off x="532202" y="2408808"/>
              <a:ext cx="907366" cy="570116"/>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latin typeface="Ayuthaya" pitchFamily="2" charset="-34"/>
                <a:ea typeface="Ayuthaya" pitchFamily="2" charset="-34"/>
                <a:cs typeface="Ayuthaya" pitchFamily="2" charset="-34"/>
              </a:endParaRPr>
            </a:p>
          </p:txBody>
        </p:sp>
        <p:sp>
          <p:nvSpPr>
            <p:cNvPr id="12" name="TextBox 11">
              <a:extLst>
                <a:ext uri="{FF2B5EF4-FFF2-40B4-BE49-F238E27FC236}">
                  <a16:creationId xmlns:a16="http://schemas.microsoft.com/office/drawing/2014/main" id="{71548A16-B49B-F423-FFB9-90EDF0163A94}"/>
                </a:ext>
              </a:extLst>
            </p:cNvPr>
            <p:cNvSpPr txBox="1"/>
            <p:nvPr/>
          </p:nvSpPr>
          <p:spPr>
            <a:xfrm>
              <a:off x="561373" y="2480188"/>
              <a:ext cx="801232" cy="303347"/>
            </a:xfrm>
            <a:prstGeom prst="rect">
              <a:avLst/>
            </a:prstGeom>
            <a:noFill/>
          </p:spPr>
          <p:txBody>
            <a:bodyPr wrap="square" rtlCol="0">
              <a:spAutoFit/>
            </a:bodyPr>
            <a:lstStyle/>
            <a:p>
              <a:pPr algn="ctr"/>
              <a:r>
                <a:rPr lang="en-US" sz="1050" b="1">
                  <a:solidFill>
                    <a:schemeClr val="accent3">
                      <a:lumMod val="50000"/>
                    </a:schemeClr>
                  </a:solidFill>
                  <a:latin typeface="Ayuthaya" pitchFamily="2" charset="-34"/>
                  <a:ea typeface="Ayuthaya" pitchFamily="2" charset="-34"/>
                  <a:cs typeface="Ayuthaya" pitchFamily="2" charset="-34"/>
                </a:rPr>
                <a:t>Funding</a:t>
              </a:r>
              <a:endParaRPr lang="en-US" b="1">
                <a:solidFill>
                  <a:schemeClr val="accent3">
                    <a:lumMod val="50000"/>
                  </a:schemeClr>
                </a:solidFill>
                <a:latin typeface="Ayuthaya" pitchFamily="2" charset="-34"/>
                <a:ea typeface="Ayuthaya" pitchFamily="2" charset="-34"/>
                <a:cs typeface="Ayuthaya" pitchFamily="2" charset="-34"/>
              </a:endParaRPr>
            </a:p>
          </p:txBody>
        </p:sp>
      </p:grpSp>
      <p:grpSp>
        <p:nvGrpSpPr>
          <p:cNvPr id="13" name="Group 12">
            <a:extLst>
              <a:ext uri="{FF2B5EF4-FFF2-40B4-BE49-F238E27FC236}">
                <a16:creationId xmlns:a16="http://schemas.microsoft.com/office/drawing/2014/main" id="{66F40857-872A-B408-3C73-E635FEF93EF8}"/>
              </a:ext>
            </a:extLst>
          </p:cNvPr>
          <p:cNvGrpSpPr/>
          <p:nvPr/>
        </p:nvGrpSpPr>
        <p:grpSpPr>
          <a:xfrm>
            <a:off x="4798060" y="1822912"/>
            <a:ext cx="1384147" cy="491673"/>
            <a:chOff x="532202" y="2408808"/>
            <a:chExt cx="907366" cy="570116"/>
          </a:xfrm>
        </p:grpSpPr>
        <p:sp>
          <p:nvSpPr>
            <p:cNvPr id="14" name="Rectangle: Rounded Corners 177">
              <a:extLst>
                <a:ext uri="{FF2B5EF4-FFF2-40B4-BE49-F238E27FC236}">
                  <a16:creationId xmlns:a16="http://schemas.microsoft.com/office/drawing/2014/main" id="{E67F39EA-84BB-BB72-C676-964BF7BE7CEE}"/>
                </a:ext>
              </a:extLst>
            </p:cNvPr>
            <p:cNvSpPr/>
            <p:nvPr/>
          </p:nvSpPr>
          <p:spPr>
            <a:xfrm>
              <a:off x="532202" y="2408808"/>
              <a:ext cx="907366" cy="570116"/>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latin typeface="Ayuthaya" pitchFamily="2" charset="-34"/>
                <a:ea typeface="Ayuthaya" pitchFamily="2" charset="-34"/>
                <a:cs typeface="Ayuthaya" pitchFamily="2" charset="-34"/>
              </a:endParaRPr>
            </a:p>
          </p:txBody>
        </p:sp>
        <p:sp>
          <p:nvSpPr>
            <p:cNvPr id="15" name="TextBox 14">
              <a:extLst>
                <a:ext uri="{FF2B5EF4-FFF2-40B4-BE49-F238E27FC236}">
                  <a16:creationId xmlns:a16="http://schemas.microsoft.com/office/drawing/2014/main" id="{EBE21A70-F4D9-0E6B-A371-EEE86EC9ACAF}"/>
                </a:ext>
              </a:extLst>
            </p:cNvPr>
            <p:cNvSpPr txBox="1"/>
            <p:nvPr/>
          </p:nvSpPr>
          <p:spPr>
            <a:xfrm>
              <a:off x="570711" y="2509604"/>
              <a:ext cx="796757" cy="294426"/>
            </a:xfrm>
            <a:prstGeom prst="rect">
              <a:avLst/>
            </a:prstGeom>
            <a:noFill/>
          </p:spPr>
          <p:txBody>
            <a:bodyPr wrap="square" rtlCol="0">
              <a:spAutoFit/>
            </a:bodyPr>
            <a:lstStyle/>
            <a:p>
              <a:pPr algn="ctr"/>
              <a:r>
                <a:rPr lang="en-US" sz="1050" b="1">
                  <a:solidFill>
                    <a:schemeClr val="accent3">
                      <a:lumMod val="50000"/>
                    </a:schemeClr>
                  </a:solidFill>
                  <a:latin typeface="Ayuthaya" pitchFamily="2" charset="-34"/>
                  <a:ea typeface="Ayuthaya" pitchFamily="2" charset="-34"/>
                  <a:cs typeface="Ayuthaya" pitchFamily="2" charset="-34"/>
                </a:rPr>
                <a:t>Affiliations</a:t>
              </a:r>
            </a:p>
          </p:txBody>
        </p:sp>
      </p:grpSp>
      <p:sp>
        <p:nvSpPr>
          <p:cNvPr id="19" name="Rectangle 18">
            <a:extLst>
              <a:ext uri="{FF2B5EF4-FFF2-40B4-BE49-F238E27FC236}">
                <a16:creationId xmlns:a16="http://schemas.microsoft.com/office/drawing/2014/main" id="{C3D24159-6303-22C6-AFD4-770B1CF4BE3C}"/>
              </a:ext>
            </a:extLst>
          </p:cNvPr>
          <p:cNvSpPr/>
          <p:nvPr/>
        </p:nvSpPr>
        <p:spPr>
          <a:xfrm>
            <a:off x="1764180" y="2353374"/>
            <a:ext cx="697627" cy="400110"/>
          </a:xfrm>
          <a:prstGeom prst="rect">
            <a:avLst/>
          </a:prstGeom>
          <a:noFill/>
        </p:spPr>
        <p:txBody>
          <a:bodyPr wrap="none" lIns="91440" tIns="45720" rIns="91440" bIns="45720" anchor="t">
            <a:spAutoFit/>
          </a:bodyPr>
          <a:lstStyle/>
          <a:p>
            <a:pPr algn="ctr"/>
            <a:r>
              <a:rPr lang="en-US" sz="2000" b="0" cap="none" spc="0">
                <a:ln w="0"/>
                <a:solidFill>
                  <a:schemeClr val="accent3">
                    <a:lumMod val="75000"/>
                  </a:schemeClr>
                </a:solidFill>
                <a:effectLst>
                  <a:outerShdw blurRad="38100" dist="25400" dir="5400000" algn="ctr" rotWithShape="0">
                    <a:srgbClr val="6E747A">
                      <a:alpha val="43000"/>
                    </a:srgbClr>
                  </a:outerShdw>
                </a:effectLst>
              </a:rPr>
              <a:t>40%</a:t>
            </a:r>
          </a:p>
        </p:txBody>
      </p:sp>
      <p:sp>
        <p:nvSpPr>
          <p:cNvPr id="20" name="Rectangle 19">
            <a:extLst>
              <a:ext uri="{FF2B5EF4-FFF2-40B4-BE49-F238E27FC236}">
                <a16:creationId xmlns:a16="http://schemas.microsoft.com/office/drawing/2014/main" id="{1B68456C-8527-C1EE-7845-E6B7B8D45943}"/>
              </a:ext>
            </a:extLst>
          </p:cNvPr>
          <p:cNvSpPr/>
          <p:nvPr/>
        </p:nvSpPr>
        <p:spPr>
          <a:xfrm>
            <a:off x="3466332" y="2353374"/>
            <a:ext cx="697627" cy="400110"/>
          </a:xfrm>
          <a:prstGeom prst="rect">
            <a:avLst/>
          </a:prstGeom>
          <a:noFill/>
        </p:spPr>
        <p:txBody>
          <a:bodyPr wrap="none" lIns="91440" tIns="45720" rIns="91440" bIns="45720" anchor="t">
            <a:spAutoFit/>
          </a:bodyPr>
          <a:lstStyle/>
          <a:p>
            <a:pPr algn="ctr"/>
            <a:r>
              <a:rPr lang="en-US" sz="2000" b="0" cap="none" spc="0">
                <a:ln w="0"/>
                <a:solidFill>
                  <a:schemeClr val="accent3">
                    <a:lumMod val="75000"/>
                  </a:schemeClr>
                </a:solidFill>
                <a:effectLst>
                  <a:outerShdw blurRad="38100" dist="25400" dir="5400000" algn="ctr" rotWithShape="0">
                    <a:srgbClr val="6E747A">
                      <a:alpha val="43000"/>
                    </a:srgbClr>
                  </a:outerShdw>
                </a:effectLst>
              </a:rPr>
              <a:t>30%</a:t>
            </a:r>
          </a:p>
        </p:txBody>
      </p:sp>
      <p:sp>
        <p:nvSpPr>
          <p:cNvPr id="21" name="Rectangle 20">
            <a:extLst>
              <a:ext uri="{FF2B5EF4-FFF2-40B4-BE49-F238E27FC236}">
                <a16:creationId xmlns:a16="http://schemas.microsoft.com/office/drawing/2014/main" id="{A9F4DA85-C739-A9B2-B9DB-546D96F796E8}"/>
              </a:ext>
            </a:extLst>
          </p:cNvPr>
          <p:cNvSpPr/>
          <p:nvPr/>
        </p:nvSpPr>
        <p:spPr>
          <a:xfrm>
            <a:off x="5168484" y="2328006"/>
            <a:ext cx="697627" cy="400110"/>
          </a:xfrm>
          <a:prstGeom prst="rect">
            <a:avLst/>
          </a:prstGeom>
          <a:noFill/>
        </p:spPr>
        <p:txBody>
          <a:bodyPr wrap="none" lIns="91440" tIns="45720" rIns="91440" bIns="45720" anchor="t">
            <a:spAutoFit/>
          </a:bodyPr>
          <a:lstStyle/>
          <a:p>
            <a:pPr algn="ctr"/>
            <a:r>
              <a:rPr lang="en-US" sz="2000">
                <a:ln w="0"/>
                <a:solidFill>
                  <a:schemeClr val="accent3">
                    <a:lumMod val="75000"/>
                  </a:schemeClr>
                </a:solidFill>
                <a:effectLst>
                  <a:outerShdw blurRad="38100" dist="25400" dir="5400000" algn="ctr" rotWithShape="0">
                    <a:srgbClr val="6E747A">
                      <a:alpha val="43000"/>
                    </a:srgbClr>
                  </a:outerShdw>
                </a:effectLst>
              </a:rPr>
              <a:t>20</a:t>
            </a:r>
            <a:r>
              <a:rPr lang="en-US" sz="2000" b="0" cap="none" spc="0">
                <a:ln w="0"/>
                <a:solidFill>
                  <a:schemeClr val="accent3">
                    <a:lumMod val="75000"/>
                  </a:schemeClr>
                </a:solidFill>
                <a:effectLst>
                  <a:outerShdw blurRad="38100" dist="25400" dir="5400000" algn="ctr" rotWithShape="0">
                    <a:srgbClr val="6E747A">
                      <a:alpha val="43000"/>
                    </a:srgbClr>
                  </a:outerShdw>
                </a:effectLst>
              </a:rPr>
              <a:t>%</a:t>
            </a:r>
          </a:p>
        </p:txBody>
      </p:sp>
      <p:sp>
        <p:nvSpPr>
          <p:cNvPr id="23" name="Plus 22">
            <a:extLst>
              <a:ext uri="{FF2B5EF4-FFF2-40B4-BE49-F238E27FC236}">
                <a16:creationId xmlns:a16="http://schemas.microsoft.com/office/drawing/2014/main" id="{D60C4BCD-398A-C091-5C0B-EB01CD53E37E}"/>
              </a:ext>
            </a:extLst>
          </p:cNvPr>
          <p:cNvSpPr/>
          <p:nvPr/>
        </p:nvSpPr>
        <p:spPr>
          <a:xfrm>
            <a:off x="2755883" y="2279729"/>
            <a:ext cx="402936" cy="40011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19D8081-7BC1-E037-8CCD-ECC53615B094}"/>
              </a:ext>
            </a:extLst>
          </p:cNvPr>
          <p:cNvSpPr txBox="1"/>
          <p:nvPr/>
        </p:nvSpPr>
        <p:spPr>
          <a:xfrm>
            <a:off x="677636" y="3160168"/>
            <a:ext cx="7831611" cy="122341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050"/>
              <a:t>Total citations per KOL highlight their significance and ongoing impact within the neurology field</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r>
              <a:rPr lang="en-US" sz="1050"/>
              <a:t>Total funding and number of grants per KOL reflect the extensive financial support and trust from funding bodies</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r>
              <a:rPr lang="en-US" sz="1050"/>
              <a:t>Total affiliations per KOL showcase their extensive network and esteemed positions in the medical and academic communities</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r>
              <a:rPr lang="en-US" sz="1050"/>
              <a:t>The number of unique research areas per KOL demonstrates their broad interests and significant contributions to neurology</a:t>
            </a:r>
          </a:p>
        </p:txBody>
      </p:sp>
      <p:sp>
        <p:nvSpPr>
          <p:cNvPr id="7" name="Sev02">
            <a:extLst>
              <a:ext uri="{FF2B5EF4-FFF2-40B4-BE49-F238E27FC236}">
                <a16:creationId xmlns:a16="http://schemas.microsoft.com/office/drawing/2014/main" id="{87A7D036-82CC-F87C-26F6-75D6EA3F7B44}"/>
              </a:ext>
            </a:extLst>
          </p:cNvPr>
          <p:cNvSpPr/>
          <p:nvPr/>
        </p:nvSpPr>
        <p:spPr>
          <a:xfrm>
            <a:off x="152154" y="80443"/>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rPr>
              <a:t>06</a:t>
            </a:r>
          </a:p>
        </p:txBody>
      </p:sp>
      <p:grpSp>
        <p:nvGrpSpPr>
          <p:cNvPr id="8" name="Group 225">
            <a:extLst>
              <a:ext uri="{FF2B5EF4-FFF2-40B4-BE49-F238E27FC236}">
                <a16:creationId xmlns:a16="http://schemas.microsoft.com/office/drawing/2014/main" id="{877E32B3-11CD-0901-5390-79738AB1E4DF}"/>
              </a:ext>
            </a:extLst>
          </p:cNvPr>
          <p:cNvGrpSpPr/>
          <p:nvPr/>
        </p:nvGrpSpPr>
        <p:grpSpPr>
          <a:xfrm>
            <a:off x="1794410" y="159593"/>
            <a:ext cx="835479" cy="835479"/>
            <a:chOff x="864537" y="1822859"/>
            <a:chExt cx="971309" cy="971307"/>
          </a:xfrm>
        </p:grpSpPr>
        <p:sp>
          <p:nvSpPr>
            <p:cNvPr id="9" name="Oval 8">
              <a:extLst>
                <a:ext uri="{FF2B5EF4-FFF2-40B4-BE49-F238E27FC236}">
                  <a16:creationId xmlns:a16="http://schemas.microsoft.com/office/drawing/2014/main" id="{99514AC8-8A81-5B4A-BF2A-A280A2E6D736}"/>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Oval 24">
              <a:extLst>
                <a:ext uri="{FF2B5EF4-FFF2-40B4-BE49-F238E27FC236}">
                  <a16:creationId xmlns:a16="http://schemas.microsoft.com/office/drawing/2014/main" id="{F9761CA2-E4F8-C5B1-1D64-708DB7BD1374}"/>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6" name="Oval 25">
            <a:extLst>
              <a:ext uri="{FF2B5EF4-FFF2-40B4-BE49-F238E27FC236}">
                <a16:creationId xmlns:a16="http://schemas.microsoft.com/office/drawing/2014/main" id="{3FDDD201-3725-0176-91EE-71A432DF8C45}"/>
              </a:ext>
            </a:extLst>
          </p:cNvPr>
          <p:cNvSpPr/>
          <p:nvPr/>
        </p:nvSpPr>
        <p:spPr>
          <a:xfrm>
            <a:off x="947670" y="384648"/>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D5590195-5B8F-97AB-C1AE-E02FFA53FC8F}"/>
              </a:ext>
            </a:extLst>
          </p:cNvPr>
          <p:cNvCxnSpPr/>
          <p:nvPr/>
        </p:nvCxnSpPr>
        <p:spPr>
          <a:xfrm rot="10800000" flipH="1">
            <a:off x="1147898" y="573451"/>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6A39697E-AE6E-3748-11BB-9BE9C3860918}"/>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13246" y="326102"/>
            <a:ext cx="391624" cy="484840"/>
          </a:xfrm>
          <a:prstGeom prst="rect">
            <a:avLst/>
          </a:prstGeom>
        </p:spPr>
      </p:pic>
      <p:grpSp>
        <p:nvGrpSpPr>
          <p:cNvPr id="2" name="Group 30">
            <a:extLst>
              <a:ext uri="{FF2B5EF4-FFF2-40B4-BE49-F238E27FC236}">
                <a16:creationId xmlns:a16="http://schemas.microsoft.com/office/drawing/2014/main" id="{9AC36EEE-0A57-BCFB-40E4-C0809A90ECB4}"/>
              </a:ext>
            </a:extLst>
          </p:cNvPr>
          <p:cNvGrpSpPr/>
          <p:nvPr/>
        </p:nvGrpSpPr>
        <p:grpSpPr>
          <a:xfrm>
            <a:off x="2731891" y="344099"/>
            <a:ext cx="6100551" cy="437759"/>
            <a:chOff x="1270277" y="1233504"/>
            <a:chExt cx="3048000" cy="437759"/>
          </a:xfrm>
        </p:grpSpPr>
        <p:sp>
          <p:nvSpPr>
            <p:cNvPr id="3" name="Text Placeholder 3">
              <a:extLst>
                <a:ext uri="{FF2B5EF4-FFF2-40B4-BE49-F238E27FC236}">
                  <a16:creationId xmlns:a16="http://schemas.microsoft.com/office/drawing/2014/main" id="{D03DAA15-91F3-0C0D-4BDE-00B86CCC626A}"/>
                </a:ext>
              </a:extLst>
            </p:cNvPr>
            <p:cNvSpPr txBox="1">
              <a:spLocks/>
            </p:cNvSpPr>
            <p:nvPr/>
          </p:nvSpPr>
          <p:spPr>
            <a:xfrm>
              <a:off x="1270277" y="1233504"/>
              <a:ext cx="82653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2"/>
                  </a:solidFill>
                  <a:effectLst/>
                  <a:uLnTx/>
                  <a:uFillTx/>
                  <a:latin typeface="+mj-lt"/>
                  <a:ea typeface="+mn-ea"/>
                  <a:cs typeface="+mn-cs"/>
                </a:rPr>
                <a:t>Model Building</a:t>
              </a:r>
            </a:p>
          </p:txBody>
        </p:sp>
        <p:sp>
          <p:nvSpPr>
            <p:cNvPr id="24" name="Text Placeholder 3">
              <a:extLst>
                <a:ext uri="{FF2B5EF4-FFF2-40B4-BE49-F238E27FC236}">
                  <a16:creationId xmlns:a16="http://schemas.microsoft.com/office/drawing/2014/main" id="{A9673220-8A40-8499-913D-C0CF25B31320}"/>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Stage 1 | </a:t>
              </a:r>
              <a:r>
                <a:rPr lang="en-US" sz="1200">
                  <a:solidFill>
                    <a:schemeClr val="tx1">
                      <a:lumMod val="50000"/>
                      <a:lumOff val="50000"/>
                    </a:schemeClr>
                  </a:solidFill>
                  <a:cs typeface="+mj-cs"/>
                </a:rPr>
                <a:t>Heuristic Scoring Model</a:t>
              </a:r>
              <a:endParaRPr lang="en-US" sz="1200">
                <a:latin typeface="+mn-lt"/>
              </a:endParaRPr>
            </a:p>
          </p:txBody>
        </p:sp>
      </p:grpSp>
      <p:grpSp>
        <p:nvGrpSpPr>
          <p:cNvPr id="28" name="Group 27">
            <a:extLst>
              <a:ext uri="{FF2B5EF4-FFF2-40B4-BE49-F238E27FC236}">
                <a16:creationId xmlns:a16="http://schemas.microsoft.com/office/drawing/2014/main" id="{8F1ACB6B-2C5C-A31C-AF5E-EF9DD66B2CDA}"/>
              </a:ext>
            </a:extLst>
          </p:cNvPr>
          <p:cNvGrpSpPr/>
          <p:nvPr/>
        </p:nvGrpSpPr>
        <p:grpSpPr>
          <a:xfrm>
            <a:off x="6466413" y="1819105"/>
            <a:ext cx="1442891" cy="491674"/>
            <a:chOff x="493693" y="2408808"/>
            <a:chExt cx="945875" cy="570116"/>
          </a:xfrm>
        </p:grpSpPr>
        <p:sp>
          <p:nvSpPr>
            <p:cNvPr id="29" name="Rectangle: Rounded Corners 177">
              <a:extLst>
                <a:ext uri="{FF2B5EF4-FFF2-40B4-BE49-F238E27FC236}">
                  <a16:creationId xmlns:a16="http://schemas.microsoft.com/office/drawing/2014/main" id="{B4B2FB9C-FAC2-636C-7976-D8182FAAD0A7}"/>
                </a:ext>
              </a:extLst>
            </p:cNvPr>
            <p:cNvSpPr/>
            <p:nvPr/>
          </p:nvSpPr>
          <p:spPr>
            <a:xfrm>
              <a:off x="532202" y="2408808"/>
              <a:ext cx="907366" cy="570116"/>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latin typeface="Ayuthaya" pitchFamily="2" charset="-34"/>
                <a:ea typeface="Ayuthaya" pitchFamily="2" charset="-34"/>
                <a:cs typeface="Ayuthaya" pitchFamily="2" charset="-34"/>
              </a:endParaRPr>
            </a:p>
          </p:txBody>
        </p:sp>
        <p:sp>
          <p:nvSpPr>
            <p:cNvPr id="30" name="TextBox 29">
              <a:extLst>
                <a:ext uri="{FF2B5EF4-FFF2-40B4-BE49-F238E27FC236}">
                  <a16:creationId xmlns:a16="http://schemas.microsoft.com/office/drawing/2014/main" id="{1A83F9D5-3F6B-4AF9-B9A3-14D267B6D9D7}"/>
                </a:ext>
              </a:extLst>
            </p:cNvPr>
            <p:cNvSpPr txBox="1"/>
            <p:nvPr/>
          </p:nvSpPr>
          <p:spPr>
            <a:xfrm>
              <a:off x="493693" y="2520729"/>
              <a:ext cx="939224" cy="294426"/>
            </a:xfrm>
            <a:prstGeom prst="rect">
              <a:avLst/>
            </a:prstGeom>
            <a:noFill/>
          </p:spPr>
          <p:txBody>
            <a:bodyPr wrap="square" rtlCol="0">
              <a:spAutoFit/>
            </a:bodyPr>
            <a:lstStyle/>
            <a:p>
              <a:pPr algn="ctr"/>
              <a:r>
                <a:rPr lang="en-US" sz="1050" b="1">
                  <a:solidFill>
                    <a:schemeClr val="accent3">
                      <a:lumMod val="50000"/>
                    </a:schemeClr>
                  </a:solidFill>
                  <a:latin typeface="Ayuthaya" pitchFamily="2" charset="-34"/>
                  <a:ea typeface="Ayuthaya" pitchFamily="2" charset="-34"/>
                  <a:cs typeface="Ayuthaya" pitchFamily="2" charset="-34"/>
                </a:rPr>
                <a:t>Research</a:t>
              </a:r>
            </a:p>
          </p:txBody>
        </p:sp>
      </p:grpSp>
      <p:sp>
        <p:nvSpPr>
          <p:cNvPr id="31" name="Rectangle 30">
            <a:extLst>
              <a:ext uri="{FF2B5EF4-FFF2-40B4-BE49-F238E27FC236}">
                <a16:creationId xmlns:a16="http://schemas.microsoft.com/office/drawing/2014/main" id="{A94D3656-3483-5523-9441-D901BB90C5B8}"/>
              </a:ext>
            </a:extLst>
          </p:cNvPr>
          <p:cNvSpPr/>
          <p:nvPr/>
        </p:nvSpPr>
        <p:spPr>
          <a:xfrm>
            <a:off x="6870635" y="2318411"/>
            <a:ext cx="697627" cy="400110"/>
          </a:xfrm>
          <a:prstGeom prst="rect">
            <a:avLst/>
          </a:prstGeom>
          <a:noFill/>
        </p:spPr>
        <p:txBody>
          <a:bodyPr wrap="none" lIns="91440" tIns="45720" rIns="91440" bIns="45720" anchor="t">
            <a:spAutoFit/>
          </a:bodyPr>
          <a:lstStyle/>
          <a:p>
            <a:pPr algn="ctr"/>
            <a:r>
              <a:rPr lang="en-US" sz="2000">
                <a:ln w="0"/>
                <a:solidFill>
                  <a:schemeClr val="accent3">
                    <a:lumMod val="75000"/>
                  </a:schemeClr>
                </a:solidFill>
                <a:effectLst>
                  <a:outerShdw blurRad="38100" dist="25400" dir="5400000" algn="ctr" rotWithShape="0">
                    <a:srgbClr val="6E747A">
                      <a:alpha val="43000"/>
                    </a:srgbClr>
                  </a:outerShdw>
                </a:effectLst>
              </a:rPr>
              <a:t>10</a:t>
            </a:r>
            <a:r>
              <a:rPr lang="en-US" sz="2000" b="0" cap="none" spc="0">
                <a:ln w="0"/>
                <a:solidFill>
                  <a:schemeClr val="accent3">
                    <a:lumMod val="75000"/>
                  </a:schemeClr>
                </a:solidFill>
                <a:effectLst>
                  <a:outerShdw blurRad="38100" dist="25400" dir="5400000" algn="ctr" rotWithShape="0">
                    <a:srgbClr val="6E747A">
                      <a:alpha val="43000"/>
                    </a:srgbClr>
                  </a:outerShdw>
                </a:effectLst>
              </a:rPr>
              <a:t>%</a:t>
            </a:r>
          </a:p>
        </p:txBody>
      </p:sp>
      <p:pic>
        <p:nvPicPr>
          <p:cNvPr id="41" name="Picture 40">
            <a:extLst>
              <a:ext uri="{FF2B5EF4-FFF2-40B4-BE49-F238E27FC236}">
                <a16:creationId xmlns:a16="http://schemas.microsoft.com/office/drawing/2014/main" id="{48BE2BCE-6263-D84C-AAB4-3E43D4955CE0}"/>
              </a:ext>
            </a:extLst>
          </p:cNvPr>
          <p:cNvPicPr preferRelativeResize="0">
            <a:picLocks/>
          </p:cNvPicPr>
          <p:nvPr/>
        </p:nvPicPr>
        <p:blipFill>
          <a:blip r:embed="rId6"/>
          <a:stretch>
            <a:fillRect/>
          </a:stretch>
        </p:blipFill>
        <p:spPr>
          <a:xfrm>
            <a:off x="1733681" y="1292266"/>
            <a:ext cx="685800" cy="602611"/>
          </a:xfrm>
          <a:prstGeom prst="rect">
            <a:avLst/>
          </a:prstGeom>
        </p:spPr>
      </p:pic>
      <p:pic>
        <p:nvPicPr>
          <p:cNvPr id="47" name="Picture 46">
            <a:extLst>
              <a:ext uri="{FF2B5EF4-FFF2-40B4-BE49-F238E27FC236}">
                <a16:creationId xmlns:a16="http://schemas.microsoft.com/office/drawing/2014/main" id="{F074020B-C731-6C29-4572-05364A6224CB}"/>
              </a:ext>
            </a:extLst>
          </p:cNvPr>
          <p:cNvPicPr preferRelativeResize="0">
            <a:picLocks/>
          </p:cNvPicPr>
          <p:nvPr/>
        </p:nvPicPr>
        <p:blipFill>
          <a:blip r:embed="rId7"/>
          <a:stretch>
            <a:fillRect/>
          </a:stretch>
        </p:blipFill>
        <p:spPr>
          <a:xfrm>
            <a:off x="3445702" y="1209077"/>
            <a:ext cx="685800" cy="685800"/>
          </a:xfrm>
          <a:prstGeom prst="rect">
            <a:avLst/>
          </a:prstGeom>
        </p:spPr>
      </p:pic>
      <p:pic>
        <p:nvPicPr>
          <p:cNvPr id="49" name="Picture 48">
            <a:extLst>
              <a:ext uri="{FF2B5EF4-FFF2-40B4-BE49-F238E27FC236}">
                <a16:creationId xmlns:a16="http://schemas.microsoft.com/office/drawing/2014/main" id="{389580CF-8C45-BEF9-A5F3-83857FE207D2}"/>
              </a:ext>
            </a:extLst>
          </p:cNvPr>
          <p:cNvPicPr preferRelativeResize="0">
            <a:picLocks/>
          </p:cNvPicPr>
          <p:nvPr/>
        </p:nvPicPr>
        <p:blipFill>
          <a:blip r:embed="rId8"/>
          <a:stretch>
            <a:fillRect/>
          </a:stretch>
        </p:blipFill>
        <p:spPr>
          <a:xfrm>
            <a:off x="5147234" y="1201222"/>
            <a:ext cx="685800" cy="685800"/>
          </a:xfrm>
          <a:prstGeom prst="rect">
            <a:avLst/>
          </a:prstGeom>
        </p:spPr>
      </p:pic>
      <p:pic>
        <p:nvPicPr>
          <p:cNvPr id="51" name="Picture 50">
            <a:extLst>
              <a:ext uri="{FF2B5EF4-FFF2-40B4-BE49-F238E27FC236}">
                <a16:creationId xmlns:a16="http://schemas.microsoft.com/office/drawing/2014/main" id="{4A9B3D86-02F6-960D-7806-CD6A9539B329}"/>
              </a:ext>
            </a:extLst>
          </p:cNvPr>
          <p:cNvPicPr preferRelativeResize="0">
            <a:picLocks/>
          </p:cNvPicPr>
          <p:nvPr/>
        </p:nvPicPr>
        <p:blipFill>
          <a:blip r:embed="rId9"/>
          <a:stretch>
            <a:fillRect/>
          </a:stretch>
        </p:blipFill>
        <p:spPr>
          <a:xfrm>
            <a:off x="6882462" y="1209077"/>
            <a:ext cx="685800" cy="685800"/>
          </a:xfrm>
          <a:prstGeom prst="rect">
            <a:avLst/>
          </a:prstGeom>
        </p:spPr>
      </p:pic>
      <p:sp>
        <p:nvSpPr>
          <p:cNvPr id="16" name="Plus 15">
            <a:extLst>
              <a:ext uri="{FF2B5EF4-FFF2-40B4-BE49-F238E27FC236}">
                <a16:creationId xmlns:a16="http://schemas.microsoft.com/office/drawing/2014/main" id="{EF0949F1-0C1D-410C-D6A2-81AB53826BDD}"/>
              </a:ext>
            </a:extLst>
          </p:cNvPr>
          <p:cNvSpPr/>
          <p:nvPr/>
        </p:nvSpPr>
        <p:spPr>
          <a:xfrm>
            <a:off x="6173624" y="2262981"/>
            <a:ext cx="402936" cy="40011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CB6B0696-32DC-485B-96B1-674B0E851FB9}"/>
              </a:ext>
            </a:extLst>
          </p:cNvPr>
          <p:cNvSpPr/>
          <p:nvPr/>
        </p:nvSpPr>
        <p:spPr>
          <a:xfrm>
            <a:off x="4437944" y="2268894"/>
            <a:ext cx="402936" cy="40011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7ACFA8E-BBA6-EAEF-EE6F-14E5DBF7B3F8}"/>
              </a:ext>
            </a:extLst>
          </p:cNvPr>
          <p:cNvPicPr>
            <a:picLocks noChangeAspect="1"/>
          </p:cNvPicPr>
          <p:nvPr/>
        </p:nvPicPr>
        <p:blipFill>
          <a:blip r:embed="rId10"/>
          <a:stretch>
            <a:fillRect/>
          </a:stretch>
        </p:blipFill>
        <p:spPr>
          <a:xfrm>
            <a:off x="8105142" y="4509653"/>
            <a:ext cx="839855" cy="466586"/>
          </a:xfrm>
          <a:prstGeom prst="rect">
            <a:avLst/>
          </a:prstGeom>
        </p:spPr>
      </p:pic>
    </p:spTree>
    <p:custDataLst>
      <p:tags r:id="rId1"/>
    </p:custDataLst>
    <p:extLst>
      <p:ext uri="{BB962C8B-B14F-4D97-AF65-F5344CB8AC3E}">
        <p14:creationId xmlns:p14="http://schemas.microsoft.com/office/powerpoint/2010/main" val="3307880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8917">
        <p159:morph option="byObject"/>
      </p:transition>
    </mc:Choice>
    <mc:Fallback xmlns="">
      <p:transition spd="slow" advTm="789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par>
                                <p:cTn id="50" presetID="53" presetClass="entr" presetSubtype="16"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ppt_w</p:attrName>
                                        </p:attrNameLst>
                                      </p:cBhvr>
                                      <p:tavLst>
                                        <p:tav tm="0">
                                          <p:val>
                                            <p:fltVal val="0"/>
                                          </p:val>
                                        </p:tav>
                                        <p:tav tm="100000">
                                          <p:val>
                                            <p:strVal val="#ppt_w"/>
                                          </p:val>
                                        </p:tav>
                                      </p:tavLst>
                                    </p:anim>
                                    <p:anim calcmode="lin" valueType="num">
                                      <p:cBhvr>
                                        <p:cTn id="58" dur="500" fill="hold"/>
                                        <p:tgtEl>
                                          <p:spTgt spid="31"/>
                                        </p:tgtEl>
                                        <p:attrNameLst>
                                          <p:attrName>ppt_h</p:attrName>
                                        </p:attrNameLst>
                                      </p:cBhvr>
                                      <p:tavLst>
                                        <p:tav tm="0">
                                          <p:val>
                                            <p:fltVal val="0"/>
                                          </p:val>
                                        </p:tav>
                                        <p:tav tm="100000">
                                          <p:val>
                                            <p:strVal val="#ppt_h"/>
                                          </p:val>
                                        </p:tav>
                                      </p:tavLst>
                                    </p:anim>
                                    <p:animEffect transition="in" filter="fade">
                                      <p:cBhvr>
                                        <p:cTn id="59" dur="500"/>
                                        <p:tgtEl>
                                          <p:spTgt spid="3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9" grpId="0"/>
      <p:bldP spid="20" grpId="0"/>
      <p:bldP spid="21" grpId="0"/>
      <p:bldP spid="23" grpId="0" animBg="1"/>
      <p:bldP spid="38" grpId="0"/>
      <p:bldP spid="31" grpId="0"/>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FA6E3A3-D5AC-79DA-FC09-B3B71054E9E2}"/>
              </a:ext>
            </a:extLst>
          </p:cNvPr>
          <p:cNvGrpSpPr/>
          <p:nvPr/>
        </p:nvGrpSpPr>
        <p:grpSpPr>
          <a:xfrm>
            <a:off x="152154" y="107067"/>
            <a:ext cx="2477735" cy="986014"/>
            <a:chOff x="1912128" y="1997849"/>
            <a:chExt cx="2477735" cy="986014"/>
          </a:xfrm>
        </p:grpSpPr>
        <p:sp>
          <p:nvSpPr>
            <p:cNvPr id="2" name="TextBox 1">
              <a:extLst>
                <a:ext uri="{FF2B5EF4-FFF2-40B4-BE49-F238E27FC236}">
                  <a16:creationId xmlns:a16="http://schemas.microsoft.com/office/drawing/2014/main" id="{D1CF6A94-98BF-26BF-0539-3986F8A68EDB}"/>
                </a:ext>
              </a:extLst>
            </p:cNvPr>
            <p:cNvSpPr txBox="1"/>
            <p:nvPr/>
          </p:nvSpPr>
          <p:spPr>
            <a:xfrm>
              <a:off x="2197634" y="1997849"/>
              <a:ext cx="184731" cy="307777"/>
            </a:xfrm>
            <a:prstGeom prst="rect">
              <a:avLst/>
            </a:prstGeom>
            <a:noFill/>
          </p:spPr>
          <p:txBody>
            <a:bodyPr wrap="none" rtlCol="0">
              <a:spAutoFit/>
            </a:bodyPr>
            <a:lstStyle/>
            <a:p>
              <a:endParaRPr lang="en-US"/>
            </a:p>
          </p:txBody>
        </p:sp>
        <p:sp>
          <p:nvSpPr>
            <p:cNvPr id="4" name="Sev03">
              <a:extLst>
                <a:ext uri="{FF2B5EF4-FFF2-40B4-BE49-F238E27FC236}">
                  <a16:creationId xmlns:a16="http://schemas.microsoft.com/office/drawing/2014/main" id="{D7E237A6-8223-F56B-3227-13B62479C857}"/>
                </a:ext>
              </a:extLst>
            </p:cNvPr>
            <p:cNvSpPr/>
            <p:nvPr/>
          </p:nvSpPr>
          <p:spPr>
            <a:xfrm>
              <a:off x="1912128" y="1997849"/>
              <a:ext cx="986016" cy="98601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cs typeface="+mj-cs"/>
                </a:rPr>
                <a:t>07</a:t>
              </a:r>
            </a:p>
          </p:txBody>
        </p:sp>
        <p:grpSp>
          <p:nvGrpSpPr>
            <p:cNvPr id="5" name="Group 225">
              <a:extLst>
                <a:ext uri="{FF2B5EF4-FFF2-40B4-BE49-F238E27FC236}">
                  <a16:creationId xmlns:a16="http://schemas.microsoft.com/office/drawing/2014/main" id="{94DC0251-88D7-34C3-ACA9-C3D30974B440}"/>
                </a:ext>
              </a:extLst>
            </p:cNvPr>
            <p:cNvGrpSpPr/>
            <p:nvPr/>
          </p:nvGrpSpPr>
          <p:grpSpPr>
            <a:xfrm>
              <a:off x="3554384" y="2073216"/>
              <a:ext cx="835479" cy="835479"/>
              <a:chOff x="864537" y="1822859"/>
              <a:chExt cx="971309" cy="971307"/>
            </a:xfrm>
          </p:grpSpPr>
          <p:sp>
            <p:nvSpPr>
              <p:cNvPr id="6" name="Oval 5">
                <a:extLst>
                  <a:ext uri="{FF2B5EF4-FFF2-40B4-BE49-F238E27FC236}">
                    <a16:creationId xmlns:a16="http://schemas.microsoft.com/office/drawing/2014/main" id="{A021D0AE-B56D-577C-2CB8-C9FEAAB65365}"/>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Oval 9">
                <a:extLst>
                  <a:ext uri="{FF2B5EF4-FFF2-40B4-BE49-F238E27FC236}">
                    <a16:creationId xmlns:a16="http://schemas.microsoft.com/office/drawing/2014/main" id="{D61EAECF-04FC-09D5-BD77-7FDED5969055}"/>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1" name="Oval 10">
              <a:extLst>
                <a:ext uri="{FF2B5EF4-FFF2-40B4-BE49-F238E27FC236}">
                  <a16:creationId xmlns:a16="http://schemas.microsoft.com/office/drawing/2014/main" id="{96776C6C-CB1E-C169-E366-69197A88BA72}"/>
                </a:ext>
              </a:extLst>
            </p:cNvPr>
            <p:cNvSpPr/>
            <p:nvPr/>
          </p:nvSpPr>
          <p:spPr>
            <a:xfrm>
              <a:off x="2707644" y="2300356"/>
              <a:ext cx="381000" cy="381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7B0ECCB-0181-7435-46FC-9A43703AEA0D}"/>
                </a:ext>
              </a:extLst>
            </p:cNvPr>
            <p:cNvCxnSpPr/>
            <p:nvPr/>
          </p:nvCxnSpPr>
          <p:spPr>
            <a:xfrm rot="10800000" flipH="1">
              <a:off x="2907872" y="2488454"/>
              <a:ext cx="605353" cy="2"/>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6" name="Picture 108" descr="Image result for Automate icon">
              <a:extLst>
                <a:ext uri="{FF2B5EF4-FFF2-40B4-BE49-F238E27FC236}">
                  <a16:creationId xmlns:a16="http://schemas.microsoft.com/office/drawing/2014/main" id="{49760711-2385-0F7C-0CB5-E4EEB5FAD7C0}"/>
                </a:ext>
              </a:extLst>
            </p:cNvPr>
            <p:cNvPicPr>
              <a:picLocks noChangeAspect="1" noChangeArrowheads="1"/>
            </p:cNvPicPr>
            <p:nvPr/>
          </p:nvPicPr>
          <p:blipFill>
            <a:blip r:embed="rId3" cstate="hqprint">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672102" y="2223207"/>
              <a:ext cx="497005" cy="535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30">
            <a:extLst>
              <a:ext uri="{FF2B5EF4-FFF2-40B4-BE49-F238E27FC236}">
                <a16:creationId xmlns:a16="http://schemas.microsoft.com/office/drawing/2014/main" id="{35818677-1EFC-C9C9-8255-6073ADE1351C}"/>
              </a:ext>
            </a:extLst>
          </p:cNvPr>
          <p:cNvGrpSpPr/>
          <p:nvPr/>
        </p:nvGrpSpPr>
        <p:grpSpPr>
          <a:xfrm>
            <a:off x="2731891" y="344099"/>
            <a:ext cx="6100551" cy="437759"/>
            <a:chOff x="1270277" y="1233504"/>
            <a:chExt cx="3048000" cy="437759"/>
          </a:xfrm>
        </p:grpSpPr>
        <p:sp>
          <p:nvSpPr>
            <p:cNvPr id="13" name="Text Placeholder 3">
              <a:extLst>
                <a:ext uri="{FF2B5EF4-FFF2-40B4-BE49-F238E27FC236}">
                  <a16:creationId xmlns:a16="http://schemas.microsoft.com/office/drawing/2014/main" id="{6EDA4E7B-90AA-8BD6-C9B5-4D1D54A1B031}"/>
                </a:ext>
              </a:extLst>
            </p:cNvPr>
            <p:cNvSpPr txBox="1">
              <a:spLocks/>
            </p:cNvSpPr>
            <p:nvPr/>
          </p:nvSpPr>
          <p:spPr>
            <a:xfrm>
              <a:off x="1270277" y="1233504"/>
              <a:ext cx="1268631"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3"/>
                  </a:solidFill>
                  <a:effectLst/>
                  <a:uLnTx/>
                  <a:uFillTx/>
                  <a:latin typeface="+mj-lt"/>
                  <a:ea typeface="+mn-ea"/>
                  <a:cs typeface="+mn-cs"/>
                </a:rPr>
                <a:t>Final Recommendation</a:t>
              </a:r>
            </a:p>
          </p:txBody>
        </p:sp>
        <p:sp>
          <p:nvSpPr>
            <p:cNvPr id="15" name="Text Placeholder 3">
              <a:extLst>
                <a:ext uri="{FF2B5EF4-FFF2-40B4-BE49-F238E27FC236}">
                  <a16:creationId xmlns:a16="http://schemas.microsoft.com/office/drawing/2014/main" id="{0FA79852-88AC-A140-B81F-F1A1CF171156}"/>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endParaRPr lang="en-US" sz="1200">
                <a:latin typeface="+mn-lt"/>
              </a:endParaRPr>
            </a:p>
          </p:txBody>
        </p:sp>
      </p:grpSp>
      <p:pic>
        <p:nvPicPr>
          <p:cNvPr id="8" name="Picture 7">
            <a:extLst>
              <a:ext uri="{FF2B5EF4-FFF2-40B4-BE49-F238E27FC236}">
                <a16:creationId xmlns:a16="http://schemas.microsoft.com/office/drawing/2014/main" id="{A9333162-D7ED-2170-F6AF-CE3A606CBAEA}"/>
              </a:ext>
            </a:extLst>
          </p:cNvPr>
          <p:cNvPicPr>
            <a:picLocks noChangeAspect="1"/>
          </p:cNvPicPr>
          <p:nvPr/>
        </p:nvPicPr>
        <p:blipFill>
          <a:blip r:embed="rId5"/>
          <a:stretch>
            <a:fillRect/>
          </a:stretch>
        </p:blipFill>
        <p:spPr>
          <a:xfrm>
            <a:off x="8105142" y="4509653"/>
            <a:ext cx="839855" cy="466586"/>
          </a:xfrm>
          <a:prstGeom prst="rect">
            <a:avLst/>
          </a:prstGeom>
        </p:spPr>
      </p:pic>
      <p:grpSp>
        <p:nvGrpSpPr>
          <p:cNvPr id="3" name="Group 2">
            <a:extLst>
              <a:ext uri="{FF2B5EF4-FFF2-40B4-BE49-F238E27FC236}">
                <a16:creationId xmlns:a16="http://schemas.microsoft.com/office/drawing/2014/main" id="{E88FF5B0-20F2-3AE3-ED37-4A7144743B60}"/>
              </a:ext>
            </a:extLst>
          </p:cNvPr>
          <p:cNvGrpSpPr/>
          <p:nvPr/>
        </p:nvGrpSpPr>
        <p:grpSpPr>
          <a:xfrm>
            <a:off x="962571" y="2596255"/>
            <a:ext cx="1116350" cy="494066"/>
            <a:chOff x="464829" y="1718837"/>
            <a:chExt cx="1361467" cy="1271402"/>
          </a:xfrm>
        </p:grpSpPr>
        <p:sp>
          <p:nvSpPr>
            <p:cNvPr id="9" name="Rectangle: Rounded Corners 182">
              <a:extLst>
                <a:ext uri="{FF2B5EF4-FFF2-40B4-BE49-F238E27FC236}">
                  <a16:creationId xmlns:a16="http://schemas.microsoft.com/office/drawing/2014/main" id="{6E242F31-44A6-C3C6-345C-54D2BA2A74A4}"/>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14" name="TextBox 13">
              <a:extLst>
                <a:ext uri="{FF2B5EF4-FFF2-40B4-BE49-F238E27FC236}">
                  <a16:creationId xmlns:a16="http://schemas.microsoft.com/office/drawing/2014/main" id="{5730FB2C-6253-7BAE-428C-CD3C6CF58432}"/>
                </a:ext>
              </a:extLst>
            </p:cNvPr>
            <p:cNvSpPr txBox="1"/>
            <p:nvPr/>
          </p:nvSpPr>
          <p:spPr>
            <a:xfrm>
              <a:off x="464829" y="1898310"/>
              <a:ext cx="1361467" cy="1029621"/>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Heuristic Score Ranking</a:t>
              </a:r>
            </a:p>
          </p:txBody>
        </p:sp>
      </p:grpSp>
      <p:sp>
        <p:nvSpPr>
          <p:cNvPr id="18" name="Plus 17">
            <a:extLst>
              <a:ext uri="{FF2B5EF4-FFF2-40B4-BE49-F238E27FC236}">
                <a16:creationId xmlns:a16="http://schemas.microsoft.com/office/drawing/2014/main" id="{CB3B47AD-92D7-30D1-94E2-97877DE66B84}"/>
              </a:ext>
            </a:extLst>
          </p:cNvPr>
          <p:cNvSpPr/>
          <p:nvPr/>
        </p:nvSpPr>
        <p:spPr>
          <a:xfrm>
            <a:off x="3258532" y="2579165"/>
            <a:ext cx="433293" cy="346307"/>
          </a:xfrm>
          <a:prstGeom prst="mathPlus">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grpSp>
        <p:nvGrpSpPr>
          <p:cNvPr id="20" name="Group 19">
            <a:extLst>
              <a:ext uri="{FF2B5EF4-FFF2-40B4-BE49-F238E27FC236}">
                <a16:creationId xmlns:a16="http://schemas.microsoft.com/office/drawing/2014/main" id="{1BC901A1-0777-AA9C-D6F6-CCC8B9CD79B1}"/>
              </a:ext>
            </a:extLst>
          </p:cNvPr>
          <p:cNvGrpSpPr/>
          <p:nvPr/>
        </p:nvGrpSpPr>
        <p:grpSpPr>
          <a:xfrm>
            <a:off x="2970217" y="3363870"/>
            <a:ext cx="1108412" cy="502004"/>
            <a:chOff x="464829" y="1718837"/>
            <a:chExt cx="1361467" cy="1271402"/>
          </a:xfrm>
        </p:grpSpPr>
        <p:sp>
          <p:nvSpPr>
            <p:cNvPr id="21" name="Rectangle: Rounded Corners 182">
              <a:extLst>
                <a:ext uri="{FF2B5EF4-FFF2-40B4-BE49-F238E27FC236}">
                  <a16:creationId xmlns:a16="http://schemas.microsoft.com/office/drawing/2014/main" id="{5EFB72FD-320F-D711-87CD-C9AF7D7D21B9}"/>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22" name="TextBox 21">
              <a:extLst>
                <a:ext uri="{FF2B5EF4-FFF2-40B4-BE49-F238E27FC236}">
                  <a16:creationId xmlns:a16="http://schemas.microsoft.com/office/drawing/2014/main" id="{17190257-631D-D6A9-F996-882A01309564}"/>
                </a:ext>
              </a:extLst>
            </p:cNvPr>
            <p:cNvSpPr txBox="1"/>
            <p:nvPr/>
          </p:nvSpPr>
          <p:spPr>
            <a:xfrm>
              <a:off x="464829" y="1816562"/>
              <a:ext cx="1361467" cy="1013340"/>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Social Influence</a:t>
              </a:r>
            </a:p>
          </p:txBody>
        </p:sp>
      </p:grpSp>
      <p:grpSp>
        <p:nvGrpSpPr>
          <p:cNvPr id="23" name="Group 22">
            <a:extLst>
              <a:ext uri="{FF2B5EF4-FFF2-40B4-BE49-F238E27FC236}">
                <a16:creationId xmlns:a16="http://schemas.microsoft.com/office/drawing/2014/main" id="{8E5FFBCF-11E1-6352-25E8-3F7002DAC305}"/>
              </a:ext>
            </a:extLst>
          </p:cNvPr>
          <p:cNvGrpSpPr/>
          <p:nvPr/>
        </p:nvGrpSpPr>
        <p:grpSpPr>
          <a:xfrm>
            <a:off x="2887755" y="1962361"/>
            <a:ext cx="1273339" cy="486129"/>
            <a:chOff x="349587" y="1718837"/>
            <a:chExt cx="1591951" cy="1271402"/>
          </a:xfrm>
        </p:grpSpPr>
        <p:sp>
          <p:nvSpPr>
            <p:cNvPr id="24" name="Rectangle: Rounded Corners 182">
              <a:extLst>
                <a:ext uri="{FF2B5EF4-FFF2-40B4-BE49-F238E27FC236}">
                  <a16:creationId xmlns:a16="http://schemas.microsoft.com/office/drawing/2014/main" id="{359661A4-7005-3026-9444-08E29E8867AB}"/>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25" name="TextBox 24">
              <a:extLst>
                <a:ext uri="{FF2B5EF4-FFF2-40B4-BE49-F238E27FC236}">
                  <a16:creationId xmlns:a16="http://schemas.microsoft.com/office/drawing/2014/main" id="{C2520E82-4A88-AB21-E3EF-B71F0D31C41A}"/>
                </a:ext>
              </a:extLst>
            </p:cNvPr>
            <p:cNvSpPr txBox="1"/>
            <p:nvPr/>
          </p:nvSpPr>
          <p:spPr>
            <a:xfrm>
              <a:off x="349587" y="1842891"/>
              <a:ext cx="1591951" cy="1046431"/>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Leadership Positions</a:t>
              </a:r>
            </a:p>
          </p:txBody>
        </p:sp>
      </p:grpSp>
      <p:grpSp>
        <p:nvGrpSpPr>
          <p:cNvPr id="29" name="Group 28">
            <a:extLst>
              <a:ext uri="{FF2B5EF4-FFF2-40B4-BE49-F238E27FC236}">
                <a16:creationId xmlns:a16="http://schemas.microsoft.com/office/drawing/2014/main" id="{8244AC48-A35F-D922-CB03-E6401E03AAB8}"/>
              </a:ext>
            </a:extLst>
          </p:cNvPr>
          <p:cNvGrpSpPr/>
          <p:nvPr/>
        </p:nvGrpSpPr>
        <p:grpSpPr>
          <a:xfrm>
            <a:off x="7086731" y="2448490"/>
            <a:ext cx="1021100" cy="478192"/>
            <a:chOff x="464829" y="1718837"/>
            <a:chExt cx="1361467" cy="1271402"/>
          </a:xfrm>
        </p:grpSpPr>
        <p:sp>
          <p:nvSpPr>
            <p:cNvPr id="30" name="Rectangle: Rounded Corners 182">
              <a:extLst>
                <a:ext uri="{FF2B5EF4-FFF2-40B4-BE49-F238E27FC236}">
                  <a16:creationId xmlns:a16="http://schemas.microsoft.com/office/drawing/2014/main" id="{F4A31B2F-51C2-B86A-1B28-CA1A4CEBF14B}"/>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31" name="TextBox 30">
              <a:extLst>
                <a:ext uri="{FF2B5EF4-FFF2-40B4-BE49-F238E27FC236}">
                  <a16:creationId xmlns:a16="http://schemas.microsoft.com/office/drawing/2014/main" id="{538C0789-67AF-BBD7-812E-91421AC78E1B}"/>
                </a:ext>
              </a:extLst>
            </p:cNvPr>
            <p:cNvSpPr txBox="1"/>
            <p:nvPr/>
          </p:nvSpPr>
          <p:spPr>
            <a:xfrm>
              <a:off x="464829" y="1959977"/>
              <a:ext cx="1361467" cy="654645"/>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KOL Profiles</a:t>
              </a:r>
            </a:p>
          </p:txBody>
        </p:sp>
      </p:grpSp>
      <p:sp>
        <p:nvSpPr>
          <p:cNvPr id="36" name="Right Arrow 35">
            <a:extLst>
              <a:ext uri="{FF2B5EF4-FFF2-40B4-BE49-F238E27FC236}">
                <a16:creationId xmlns:a16="http://schemas.microsoft.com/office/drawing/2014/main" id="{9189486C-A43F-5B58-825D-907D63560875}"/>
              </a:ext>
            </a:extLst>
          </p:cNvPr>
          <p:cNvSpPr/>
          <p:nvPr/>
        </p:nvSpPr>
        <p:spPr>
          <a:xfrm>
            <a:off x="4306112" y="2527657"/>
            <a:ext cx="2292129" cy="3156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37" name="Rectangle 36">
            <a:extLst>
              <a:ext uri="{FF2B5EF4-FFF2-40B4-BE49-F238E27FC236}">
                <a16:creationId xmlns:a16="http://schemas.microsoft.com/office/drawing/2014/main" id="{B6ADCB10-315E-EB87-CBA4-623C73D71C64}"/>
              </a:ext>
            </a:extLst>
          </p:cNvPr>
          <p:cNvSpPr/>
          <p:nvPr/>
        </p:nvSpPr>
        <p:spPr>
          <a:xfrm>
            <a:off x="4395946" y="2865377"/>
            <a:ext cx="2154757" cy="246221"/>
          </a:xfrm>
          <a:prstGeom prst="rect">
            <a:avLst/>
          </a:prstGeom>
        </p:spPr>
        <p:txBody>
          <a:bodyPr wrap="none">
            <a:spAutoFit/>
          </a:bodyPr>
          <a:lstStyle/>
          <a:p>
            <a:r>
              <a:rPr lang="en-US" sz="1000" b="1">
                <a:solidFill>
                  <a:srgbClr val="002060"/>
                </a:solidFill>
                <a:latin typeface="+mj-lt"/>
                <a:ea typeface="Malgun Gothic" panose="020B0503020000020004" pitchFamily="34" charset="-127"/>
                <a:cs typeface="Malayalam MN" pitchFamily="2" charset="0"/>
              </a:rPr>
              <a:t>KOL Mapping Influence Network</a:t>
            </a:r>
          </a:p>
        </p:txBody>
      </p:sp>
      <p:pic>
        <p:nvPicPr>
          <p:cNvPr id="38" name="Picture 37" descr="Kaj Blennow, University of Got [IMAGE] | EurekAlert! Science News Releases">
            <a:extLst>
              <a:ext uri="{FF2B5EF4-FFF2-40B4-BE49-F238E27FC236}">
                <a16:creationId xmlns:a16="http://schemas.microsoft.com/office/drawing/2014/main" id="{9124798C-600F-A1D5-00FB-D1E925046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2116" y="2990792"/>
            <a:ext cx="743561" cy="10612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The future of blood-based biomarkers in Alzheimer's disease">
            <a:extLst>
              <a:ext uri="{FF2B5EF4-FFF2-40B4-BE49-F238E27FC236}">
                <a16:creationId xmlns:a16="http://schemas.microsoft.com/office/drawing/2014/main" id="{B2C2087C-A100-F8DC-193F-BED47A1B49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129" t="26318" r="24178"/>
          <a:stretch/>
        </p:blipFill>
        <p:spPr bwMode="auto">
          <a:xfrm>
            <a:off x="7715666" y="3050048"/>
            <a:ext cx="927055" cy="1006284"/>
          </a:xfrm>
          <a:prstGeom prst="rect">
            <a:avLst/>
          </a:prstGeom>
          <a:noFill/>
          <a:extLst>
            <a:ext uri="{909E8E84-426E-40DD-AFC4-6F175D3DCCD1}">
              <a14:hiddenFill xmlns:a14="http://schemas.microsoft.com/office/drawing/2010/main">
                <a:solidFill>
                  <a:srgbClr val="FFFFFF"/>
                </a:solidFill>
              </a14:hiddenFill>
            </a:ext>
          </a:extLst>
        </p:spPr>
      </p:pic>
      <p:sp>
        <p:nvSpPr>
          <p:cNvPr id="40" name="Rounded Rectangle 39">
            <a:extLst>
              <a:ext uri="{FF2B5EF4-FFF2-40B4-BE49-F238E27FC236}">
                <a16:creationId xmlns:a16="http://schemas.microsoft.com/office/drawing/2014/main" id="{7D0A0967-DE4A-1803-F6E7-95BE2456E6F0}"/>
              </a:ext>
            </a:extLst>
          </p:cNvPr>
          <p:cNvSpPr/>
          <p:nvPr/>
        </p:nvSpPr>
        <p:spPr>
          <a:xfrm>
            <a:off x="251359" y="1546402"/>
            <a:ext cx="8693637" cy="2707883"/>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2" name="Picture 41" descr="A person standing in front of a group of people&#10;&#10;Description automatically generated">
            <a:extLst>
              <a:ext uri="{FF2B5EF4-FFF2-40B4-BE49-F238E27FC236}">
                <a16:creationId xmlns:a16="http://schemas.microsoft.com/office/drawing/2014/main" id="{CC4DD833-68C2-85A2-A67E-903AD127DBB7}"/>
              </a:ext>
            </a:extLst>
          </p:cNvPr>
          <p:cNvPicPr>
            <a:picLocks noChangeAspect="1"/>
          </p:cNvPicPr>
          <p:nvPr/>
        </p:nvPicPr>
        <p:blipFill>
          <a:blip r:embed="rId8"/>
          <a:stretch>
            <a:fillRect/>
          </a:stretch>
        </p:blipFill>
        <p:spPr>
          <a:xfrm>
            <a:off x="2415441" y="1758952"/>
            <a:ext cx="640653" cy="640653"/>
          </a:xfrm>
          <a:prstGeom prst="rect">
            <a:avLst/>
          </a:prstGeom>
        </p:spPr>
      </p:pic>
      <p:pic>
        <p:nvPicPr>
          <p:cNvPr id="45" name="Picture 44" descr="A cartoon of a person on a cellphone&#10;&#10;Description automatically generated">
            <a:extLst>
              <a:ext uri="{FF2B5EF4-FFF2-40B4-BE49-F238E27FC236}">
                <a16:creationId xmlns:a16="http://schemas.microsoft.com/office/drawing/2014/main" id="{E1A8B14C-C6B0-1DD9-56C8-144FF61A628B}"/>
              </a:ext>
            </a:extLst>
          </p:cNvPr>
          <p:cNvPicPr>
            <a:picLocks noChangeAspect="1"/>
          </p:cNvPicPr>
          <p:nvPr/>
        </p:nvPicPr>
        <p:blipFill>
          <a:blip r:embed="rId9"/>
          <a:stretch>
            <a:fillRect/>
          </a:stretch>
        </p:blipFill>
        <p:spPr>
          <a:xfrm>
            <a:off x="2285683" y="3187159"/>
            <a:ext cx="830703" cy="830703"/>
          </a:xfrm>
          <a:prstGeom prst="rect">
            <a:avLst/>
          </a:prstGeom>
        </p:spPr>
      </p:pic>
      <p:pic>
        <p:nvPicPr>
          <p:cNvPr id="48" name="Picture 47" descr="A colorful gauge with a black background&#10;&#10;Description automatically generated">
            <a:extLst>
              <a:ext uri="{FF2B5EF4-FFF2-40B4-BE49-F238E27FC236}">
                <a16:creationId xmlns:a16="http://schemas.microsoft.com/office/drawing/2014/main" id="{6D35C4EC-F23E-2321-9F09-47D6B9A8BEFB}"/>
              </a:ext>
            </a:extLst>
          </p:cNvPr>
          <p:cNvPicPr>
            <a:picLocks noChangeAspect="1"/>
          </p:cNvPicPr>
          <p:nvPr/>
        </p:nvPicPr>
        <p:blipFill>
          <a:blip r:embed="rId10"/>
          <a:stretch>
            <a:fillRect/>
          </a:stretch>
        </p:blipFill>
        <p:spPr>
          <a:xfrm>
            <a:off x="578481" y="1831429"/>
            <a:ext cx="1033948" cy="1033948"/>
          </a:xfrm>
          <a:prstGeom prst="rect">
            <a:avLst/>
          </a:prstGeom>
        </p:spPr>
      </p:pic>
    </p:spTree>
    <p:extLst>
      <p:ext uri="{BB962C8B-B14F-4D97-AF65-F5344CB8AC3E}">
        <p14:creationId xmlns:p14="http://schemas.microsoft.com/office/powerpoint/2010/main" val="256270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330">
        <p159:morph option="byObject"/>
      </p:transition>
    </mc:Choice>
    <mc:Fallback xmlns="">
      <p:transition spd="slow" advTm="403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2" name="Picture 1">
            <a:extLst>
              <a:ext uri="{FF2B5EF4-FFF2-40B4-BE49-F238E27FC236}">
                <a16:creationId xmlns:a16="http://schemas.microsoft.com/office/drawing/2014/main" id="{1D24232F-BAFB-5823-A27F-41C51A28F9F8}"/>
              </a:ext>
            </a:extLst>
          </p:cNvPr>
          <p:cNvPicPr>
            <a:picLocks noChangeAspect="1"/>
          </p:cNvPicPr>
          <p:nvPr/>
        </p:nvPicPr>
        <p:blipFill>
          <a:blip r:embed="rId3"/>
          <a:stretch>
            <a:fillRect/>
          </a:stretch>
        </p:blipFill>
        <p:spPr>
          <a:xfrm>
            <a:off x="3663099" y="1120226"/>
            <a:ext cx="1692153" cy="1710653"/>
          </a:xfrm>
          <a:prstGeom prst="flowChartConnector">
            <a:avLst/>
          </a:prstGeom>
        </p:spPr>
      </p:pic>
      <p:sp>
        <p:nvSpPr>
          <p:cNvPr id="11" name="TextBox 10">
            <a:extLst>
              <a:ext uri="{FF2B5EF4-FFF2-40B4-BE49-F238E27FC236}">
                <a16:creationId xmlns:a16="http://schemas.microsoft.com/office/drawing/2014/main" id="{42F059ED-58CE-126F-9B11-99E68D7402CD}"/>
              </a:ext>
            </a:extLst>
          </p:cNvPr>
          <p:cNvSpPr txBox="1"/>
          <p:nvPr/>
        </p:nvSpPr>
        <p:spPr>
          <a:xfrm>
            <a:off x="3260470" y="128904"/>
            <a:ext cx="2465219" cy="707886"/>
          </a:xfrm>
          <a:prstGeom prst="rect">
            <a:avLst/>
          </a:prstGeom>
          <a:noFill/>
          <a:ln w="12700">
            <a:noFill/>
            <a:prstDash val="solid"/>
          </a:ln>
        </p:spPr>
        <p:txBody>
          <a:bodyPr wrap="square" rtlCol="0">
            <a:spAutoFit/>
          </a:bodyPr>
          <a:lstStyle/>
          <a:p>
            <a:pPr algn="ctr"/>
            <a:r>
              <a:rPr lang="en-US" sz="4000">
                <a:latin typeface="Fira Sans Extra Condensed" panose="020B0503050000020004" pitchFamily="34" charset="0"/>
              </a:rPr>
              <a:t>TEAM</a:t>
            </a:r>
          </a:p>
        </p:txBody>
      </p:sp>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ECB0BE-3794-3F99-95AF-8060661E0B4B}"/>
              </a:ext>
            </a:extLst>
          </p:cNvPr>
          <p:cNvSpPr txBox="1"/>
          <p:nvPr/>
        </p:nvSpPr>
        <p:spPr>
          <a:xfrm>
            <a:off x="3745842" y="2939641"/>
            <a:ext cx="1652316" cy="276999"/>
          </a:xfrm>
          <a:prstGeom prst="rect">
            <a:avLst/>
          </a:prstGeom>
          <a:noFill/>
        </p:spPr>
        <p:txBody>
          <a:bodyPr wrap="square" lIns="91440" tIns="45720" rIns="91440" bIns="45720" rtlCol="0" anchor="t">
            <a:spAutoFit/>
          </a:bodyPr>
          <a:lstStyle/>
          <a:p>
            <a:pPr algn="ctr"/>
            <a:r>
              <a:rPr lang="en-US" sz="1200" err="1">
                <a:latin typeface="+mn-lt"/>
              </a:rPr>
              <a:t>Harshraj</a:t>
            </a:r>
            <a:r>
              <a:rPr lang="en-US" sz="1200">
                <a:latin typeface="+mn-lt"/>
              </a:rPr>
              <a:t> Jadeja</a:t>
            </a:r>
          </a:p>
        </p:txBody>
      </p:sp>
      <p:sp>
        <p:nvSpPr>
          <p:cNvPr id="10" name="TextBox 9">
            <a:extLst>
              <a:ext uri="{FF2B5EF4-FFF2-40B4-BE49-F238E27FC236}">
                <a16:creationId xmlns:a16="http://schemas.microsoft.com/office/drawing/2014/main" id="{3693DE0E-B718-880C-7557-4EF4C958B993}"/>
              </a:ext>
            </a:extLst>
          </p:cNvPr>
          <p:cNvSpPr txBox="1"/>
          <p:nvPr/>
        </p:nvSpPr>
        <p:spPr>
          <a:xfrm>
            <a:off x="6577458" y="2939641"/>
            <a:ext cx="1652316" cy="276999"/>
          </a:xfrm>
          <a:prstGeom prst="rect">
            <a:avLst/>
          </a:prstGeom>
          <a:noFill/>
        </p:spPr>
        <p:txBody>
          <a:bodyPr wrap="square" rtlCol="0">
            <a:spAutoFit/>
          </a:bodyPr>
          <a:lstStyle/>
          <a:p>
            <a:pPr algn="ctr"/>
            <a:r>
              <a:rPr lang="en-US" sz="1200" err="1">
                <a:latin typeface="+mn-lt"/>
              </a:rPr>
              <a:t>Shivam</a:t>
            </a:r>
            <a:r>
              <a:rPr lang="en-US" sz="1200">
                <a:latin typeface="+mn-lt"/>
              </a:rPr>
              <a:t> Mishra</a:t>
            </a:r>
          </a:p>
        </p:txBody>
      </p:sp>
      <p:sp>
        <p:nvSpPr>
          <p:cNvPr id="13" name="TextBox 12">
            <a:extLst>
              <a:ext uri="{FF2B5EF4-FFF2-40B4-BE49-F238E27FC236}">
                <a16:creationId xmlns:a16="http://schemas.microsoft.com/office/drawing/2014/main" id="{1C2D75BE-90F1-CE61-DBE6-886CAFBAA70A}"/>
              </a:ext>
            </a:extLst>
          </p:cNvPr>
          <p:cNvSpPr txBox="1"/>
          <p:nvPr/>
        </p:nvSpPr>
        <p:spPr>
          <a:xfrm>
            <a:off x="876870" y="2939640"/>
            <a:ext cx="1735931" cy="276999"/>
          </a:xfrm>
          <a:prstGeom prst="rect">
            <a:avLst/>
          </a:prstGeom>
          <a:noFill/>
        </p:spPr>
        <p:txBody>
          <a:bodyPr wrap="square" rtlCol="0">
            <a:spAutoFit/>
          </a:bodyPr>
          <a:lstStyle>
            <a:defPPr marR="0" lvl="0" algn="l" rtl="0">
              <a:lnSpc>
                <a:spcPct val="100000"/>
              </a:lnSpc>
              <a:spcBef>
                <a:spcPts val="0"/>
              </a:spcBef>
              <a:spcAft>
                <a:spcPts val="0"/>
              </a:spcAft>
            </a:defPPr>
            <a:lvl1pPr algn="ctr">
              <a:defRPr sz="1200">
                <a:latin typeface="Fira Sans Extra Condensed Medium" panose="020B0604020202020204" charset="0"/>
              </a:defRPr>
            </a:lvl1pPr>
          </a:lstStyle>
          <a:p>
            <a:r>
              <a:rPr lang="en-US">
                <a:latin typeface="+mn-lt"/>
              </a:rPr>
              <a:t>Abhishek </a:t>
            </a:r>
            <a:r>
              <a:rPr lang="en-US" err="1">
                <a:latin typeface="+mn-lt"/>
              </a:rPr>
              <a:t>Krovvidi</a:t>
            </a:r>
            <a:endParaRPr lang="en-US">
              <a:latin typeface="+mn-lt"/>
            </a:endParaRPr>
          </a:p>
        </p:txBody>
      </p:sp>
      <p:pic>
        <p:nvPicPr>
          <p:cNvPr id="14" name="Picture 13" descr="A person in a suit and tie&#10;&#10;Description automatically generated">
            <a:extLst>
              <a:ext uri="{FF2B5EF4-FFF2-40B4-BE49-F238E27FC236}">
                <a16:creationId xmlns:a16="http://schemas.microsoft.com/office/drawing/2014/main" id="{668E6841-ADCA-66EF-2C1A-EA0937B57FD2}"/>
              </a:ext>
            </a:extLst>
          </p:cNvPr>
          <p:cNvPicPr>
            <a:picLocks noChangeAspect="1"/>
          </p:cNvPicPr>
          <p:nvPr/>
        </p:nvPicPr>
        <p:blipFill>
          <a:blip r:embed="rId5"/>
          <a:stretch>
            <a:fillRect/>
          </a:stretch>
        </p:blipFill>
        <p:spPr>
          <a:xfrm>
            <a:off x="979072" y="1288557"/>
            <a:ext cx="1542322" cy="1542322"/>
          </a:xfrm>
          <a:prstGeom prst="ellipse">
            <a:avLst/>
          </a:prstGeom>
        </p:spPr>
      </p:pic>
      <p:pic>
        <p:nvPicPr>
          <p:cNvPr id="17" name="Picture 16" descr="A blue envelope with a white paper in it&#10;&#10;Description automatically generated">
            <a:extLst>
              <a:ext uri="{FF2B5EF4-FFF2-40B4-BE49-F238E27FC236}">
                <a16:creationId xmlns:a16="http://schemas.microsoft.com/office/drawing/2014/main" id="{43F1A091-3F34-5F16-19F3-A562FBB2F672}"/>
              </a:ext>
            </a:extLst>
          </p:cNvPr>
          <p:cNvPicPr>
            <a:picLocks noChangeAspect="1"/>
          </p:cNvPicPr>
          <p:nvPr/>
        </p:nvPicPr>
        <p:blipFill>
          <a:blip r:embed="rId6"/>
          <a:stretch>
            <a:fillRect/>
          </a:stretch>
        </p:blipFill>
        <p:spPr>
          <a:xfrm>
            <a:off x="597293" y="3428388"/>
            <a:ext cx="316933" cy="316933"/>
          </a:xfrm>
          <a:prstGeom prst="rect">
            <a:avLst/>
          </a:prstGeom>
        </p:spPr>
      </p:pic>
      <p:pic>
        <p:nvPicPr>
          <p:cNvPr id="19" name="Picture 18" descr="A blue circle with white text on it&#10;&#10;Description automatically generated">
            <a:extLst>
              <a:ext uri="{FF2B5EF4-FFF2-40B4-BE49-F238E27FC236}">
                <a16:creationId xmlns:a16="http://schemas.microsoft.com/office/drawing/2014/main" id="{B0D4DA5D-D640-7919-6866-BF72CCC67624}"/>
              </a:ext>
            </a:extLst>
          </p:cNvPr>
          <p:cNvPicPr>
            <a:picLocks noChangeAspect="1"/>
          </p:cNvPicPr>
          <p:nvPr/>
        </p:nvPicPr>
        <p:blipFill>
          <a:blip r:embed="rId7"/>
          <a:stretch>
            <a:fillRect/>
          </a:stretch>
        </p:blipFill>
        <p:spPr>
          <a:xfrm>
            <a:off x="597293" y="3963741"/>
            <a:ext cx="320040" cy="320040"/>
          </a:xfrm>
          <a:prstGeom prst="rect">
            <a:avLst/>
          </a:prstGeom>
        </p:spPr>
      </p:pic>
      <p:sp>
        <p:nvSpPr>
          <p:cNvPr id="20" name="TextBox 19">
            <a:extLst>
              <a:ext uri="{FF2B5EF4-FFF2-40B4-BE49-F238E27FC236}">
                <a16:creationId xmlns:a16="http://schemas.microsoft.com/office/drawing/2014/main" id="{AC3E514E-F5DE-8974-9D58-04BE57CDC5F7}"/>
              </a:ext>
            </a:extLst>
          </p:cNvPr>
          <p:cNvSpPr txBox="1"/>
          <p:nvPr/>
        </p:nvSpPr>
        <p:spPr>
          <a:xfrm>
            <a:off x="1029912" y="3452828"/>
            <a:ext cx="1631577" cy="261610"/>
          </a:xfrm>
          <a:prstGeom prst="rect">
            <a:avLst/>
          </a:prstGeom>
          <a:noFill/>
        </p:spPr>
        <p:txBody>
          <a:bodyPr wrap="square" rtlCol="0">
            <a:spAutoFit/>
          </a:bodyPr>
          <a:lstStyle/>
          <a:p>
            <a:r>
              <a:rPr lang="en-US" sz="1050" err="1"/>
              <a:t>krovvidi@purdue.edu</a:t>
            </a:r>
            <a:endParaRPr lang="en-US" sz="1050"/>
          </a:p>
        </p:txBody>
      </p:sp>
      <p:sp>
        <p:nvSpPr>
          <p:cNvPr id="21" name="TextBox 20">
            <a:extLst>
              <a:ext uri="{FF2B5EF4-FFF2-40B4-BE49-F238E27FC236}">
                <a16:creationId xmlns:a16="http://schemas.microsoft.com/office/drawing/2014/main" id="{33D81FAC-A383-B644-A4F3-A621A9C0EC52}"/>
              </a:ext>
            </a:extLst>
          </p:cNvPr>
          <p:cNvSpPr txBox="1"/>
          <p:nvPr/>
        </p:nvSpPr>
        <p:spPr>
          <a:xfrm>
            <a:off x="3803685" y="3444068"/>
            <a:ext cx="1631577" cy="261610"/>
          </a:xfrm>
          <a:prstGeom prst="rect">
            <a:avLst/>
          </a:prstGeom>
          <a:noFill/>
        </p:spPr>
        <p:txBody>
          <a:bodyPr wrap="square" rtlCol="0">
            <a:spAutoFit/>
          </a:bodyPr>
          <a:lstStyle/>
          <a:p>
            <a:r>
              <a:rPr lang="en-US" sz="1050" err="1"/>
              <a:t>hjadeja@purdue.edu</a:t>
            </a:r>
            <a:endParaRPr lang="en-US" sz="1050"/>
          </a:p>
        </p:txBody>
      </p:sp>
      <p:sp>
        <p:nvSpPr>
          <p:cNvPr id="22" name="TextBox 21">
            <a:extLst>
              <a:ext uri="{FF2B5EF4-FFF2-40B4-BE49-F238E27FC236}">
                <a16:creationId xmlns:a16="http://schemas.microsoft.com/office/drawing/2014/main" id="{F21F9C52-B7C4-4DD5-5DBA-4ABC62E9FF77}"/>
              </a:ext>
            </a:extLst>
          </p:cNvPr>
          <p:cNvSpPr txBox="1"/>
          <p:nvPr/>
        </p:nvSpPr>
        <p:spPr>
          <a:xfrm>
            <a:off x="6693144" y="3460522"/>
            <a:ext cx="1631577" cy="253916"/>
          </a:xfrm>
          <a:prstGeom prst="rect">
            <a:avLst/>
          </a:prstGeom>
          <a:noFill/>
        </p:spPr>
        <p:txBody>
          <a:bodyPr wrap="square" rtlCol="0">
            <a:spAutoFit/>
          </a:bodyPr>
          <a:lstStyle/>
          <a:p>
            <a:r>
              <a:rPr lang="en-US" sz="1050"/>
              <a:t>mishr211@purdue.edu</a:t>
            </a:r>
          </a:p>
        </p:txBody>
      </p:sp>
      <p:sp>
        <p:nvSpPr>
          <p:cNvPr id="23" name="TextBox 22">
            <a:extLst>
              <a:ext uri="{FF2B5EF4-FFF2-40B4-BE49-F238E27FC236}">
                <a16:creationId xmlns:a16="http://schemas.microsoft.com/office/drawing/2014/main" id="{A7264261-366A-6F40-E766-FE12814AB9C3}"/>
              </a:ext>
            </a:extLst>
          </p:cNvPr>
          <p:cNvSpPr txBox="1"/>
          <p:nvPr/>
        </p:nvSpPr>
        <p:spPr>
          <a:xfrm>
            <a:off x="6329082" y="3959503"/>
            <a:ext cx="2743376" cy="253916"/>
          </a:xfrm>
          <a:prstGeom prst="rect">
            <a:avLst/>
          </a:prstGeom>
          <a:noFill/>
        </p:spPr>
        <p:txBody>
          <a:bodyPr wrap="square" rtlCol="0">
            <a:spAutoFit/>
          </a:bodyPr>
          <a:lstStyle/>
          <a:p>
            <a:pPr algn="ctr"/>
            <a:r>
              <a:rPr lang="en-US" sz="1050" err="1">
                <a:hlinkClick r:id="rId8"/>
              </a:rPr>
              <a:t>linkedin.com</a:t>
            </a:r>
            <a:r>
              <a:rPr lang="en-US" sz="1050">
                <a:hlinkClick r:id="rId8"/>
              </a:rPr>
              <a:t>/in/shivam-mishra-b485b4142/</a:t>
            </a:r>
            <a:endParaRPr lang="en-US" sz="1050"/>
          </a:p>
        </p:txBody>
      </p:sp>
      <p:sp>
        <p:nvSpPr>
          <p:cNvPr id="25" name="TextBox 24">
            <a:extLst>
              <a:ext uri="{FF2B5EF4-FFF2-40B4-BE49-F238E27FC236}">
                <a16:creationId xmlns:a16="http://schemas.microsoft.com/office/drawing/2014/main" id="{EB9CCEB7-C8F5-9B16-FE9B-A31878C537B1}"/>
              </a:ext>
            </a:extLst>
          </p:cNvPr>
          <p:cNvSpPr txBox="1"/>
          <p:nvPr/>
        </p:nvSpPr>
        <p:spPr>
          <a:xfrm>
            <a:off x="3260470" y="3959503"/>
            <a:ext cx="2743376" cy="253916"/>
          </a:xfrm>
          <a:prstGeom prst="rect">
            <a:avLst/>
          </a:prstGeom>
          <a:noFill/>
        </p:spPr>
        <p:txBody>
          <a:bodyPr wrap="square" rtlCol="0">
            <a:spAutoFit/>
          </a:bodyPr>
          <a:lstStyle/>
          <a:p>
            <a:pPr algn="ctr"/>
            <a:r>
              <a:rPr lang="en-US" sz="1050" err="1">
                <a:hlinkClick r:id="rId9"/>
              </a:rPr>
              <a:t>linkedin.com</a:t>
            </a:r>
            <a:r>
              <a:rPr lang="en-US" sz="1050">
                <a:hlinkClick r:id="rId9"/>
              </a:rPr>
              <a:t>/in/</a:t>
            </a:r>
            <a:r>
              <a:rPr lang="en-US" sz="1050" err="1">
                <a:hlinkClick r:id="rId9"/>
              </a:rPr>
              <a:t>harshraj-jadeja</a:t>
            </a:r>
            <a:r>
              <a:rPr lang="en-US" sz="1050">
                <a:hlinkClick r:id="rId9"/>
              </a:rPr>
              <a:t>/</a:t>
            </a:r>
            <a:endParaRPr lang="en-US" sz="1050"/>
          </a:p>
        </p:txBody>
      </p:sp>
      <p:sp>
        <p:nvSpPr>
          <p:cNvPr id="27" name="TextBox 26">
            <a:extLst>
              <a:ext uri="{FF2B5EF4-FFF2-40B4-BE49-F238E27FC236}">
                <a16:creationId xmlns:a16="http://schemas.microsoft.com/office/drawing/2014/main" id="{85ADE96F-F766-034F-1E39-087DE071B285}"/>
              </a:ext>
            </a:extLst>
          </p:cNvPr>
          <p:cNvSpPr txBox="1"/>
          <p:nvPr/>
        </p:nvSpPr>
        <p:spPr>
          <a:xfrm>
            <a:off x="717214" y="3959503"/>
            <a:ext cx="2743376" cy="253916"/>
          </a:xfrm>
          <a:prstGeom prst="rect">
            <a:avLst/>
          </a:prstGeom>
          <a:noFill/>
        </p:spPr>
        <p:txBody>
          <a:bodyPr wrap="square" rtlCol="0">
            <a:spAutoFit/>
          </a:bodyPr>
          <a:lstStyle/>
          <a:p>
            <a:pPr algn="ctr"/>
            <a:r>
              <a:rPr lang="en-US" sz="1050" err="1">
                <a:hlinkClick r:id="rId10"/>
              </a:rPr>
              <a:t>linkedin.com</a:t>
            </a:r>
            <a:r>
              <a:rPr lang="en-US" sz="1050">
                <a:hlinkClick r:id="rId10"/>
              </a:rPr>
              <a:t>/in/</a:t>
            </a:r>
            <a:r>
              <a:rPr lang="en-US" sz="1050" err="1">
                <a:hlinkClick r:id="rId10"/>
              </a:rPr>
              <a:t>abhishek-krovvidi</a:t>
            </a:r>
            <a:r>
              <a:rPr lang="en-US" sz="1050">
                <a:hlinkClick r:id="rId10"/>
              </a:rPr>
              <a:t>/</a:t>
            </a:r>
            <a:endParaRPr lang="en-US" sz="1050"/>
          </a:p>
        </p:txBody>
      </p:sp>
      <p:pic>
        <p:nvPicPr>
          <p:cNvPr id="29" name="Picture 28" descr="A person in a suit&#10;&#10;Description automatically generated">
            <a:extLst>
              <a:ext uri="{FF2B5EF4-FFF2-40B4-BE49-F238E27FC236}">
                <a16:creationId xmlns:a16="http://schemas.microsoft.com/office/drawing/2014/main" id="{49AF274F-7A28-393D-D6E0-D39EC1DBBF06}"/>
              </a:ext>
            </a:extLst>
          </p:cNvPr>
          <p:cNvPicPr>
            <a:picLocks noChangeAspect="1"/>
          </p:cNvPicPr>
          <p:nvPr/>
        </p:nvPicPr>
        <p:blipFill rotWithShape="1">
          <a:blip r:embed="rId11"/>
          <a:srcRect t="8889" b="25623"/>
          <a:stretch/>
        </p:blipFill>
        <p:spPr>
          <a:xfrm>
            <a:off x="6485335" y="1120226"/>
            <a:ext cx="1744439" cy="1710653"/>
          </a:xfrm>
          <a:prstGeom prst="ellipse">
            <a:avLst/>
          </a:prstGeom>
        </p:spPr>
      </p:pic>
      <p:pic>
        <p:nvPicPr>
          <p:cNvPr id="3" name="Picture 2">
            <a:extLst>
              <a:ext uri="{FF2B5EF4-FFF2-40B4-BE49-F238E27FC236}">
                <a16:creationId xmlns:a16="http://schemas.microsoft.com/office/drawing/2014/main" id="{B323722D-682D-2555-9A76-FD99EEA36532}"/>
              </a:ext>
            </a:extLst>
          </p:cNvPr>
          <p:cNvPicPr>
            <a:picLocks noChangeAspect="1"/>
          </p:cNvPicPr>
          <p:nvPr/>
        </p:nvPicPr>
        <p:blipFill>
          <a:blip r:embed="rId12"/>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2611723419"/>
      </p:ext>
    </p:extLst>
  </p:cSld>
  <p:clrMapOvr>
    <a:masterClrMapping/>
  </p:clrMapOvr>
  <p:transition spd="slow" advTm="7933">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75A5F90-CE35-1A89-20B9-4B80EEBC0E37}"/>
              </a:ext>
            </a:extLst>
          </p:cNvPr>
          <p:cNvSpPr/>
          <p:nvPr/>
        </p:nvSpPr>
        <p:spPr>
          <a:xfrm>
            <a:off x="0" y="0"/>
            <a:ext cx="2409987" cy="51435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Kaj Blennow, University of Got [IMAGE] | EurekAlert! Science News Releases">
            <a:extLst>
              <a:ext uri="{FF2B5EF4-FFF2-40B4-BE49-F238E27FC236}">
                <a16:creationId xmlns:a16="http://schemas.microsoft.com/office/drawing/2014/main" id="{1E0265FB-F891-6E16-0143-C1289ECD7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81" y="519193"/>
            <a:ext cx="1114024" cy="1590061"/>
          </a:xfrm>
          <a:prstGeom prst="rect">
            <a:avLst/>
          </a:prstGeom>
          <a:noFill/>
          <a:extLst>
            <a:ext uri="{909E8E84-426E-40DD-AFC4-6F175D3DCCD1}">
              <a14:hiddenFill xmlns:a14="http://schemas.microsoft.com/office/drawing/2010/main">
                <a:solidFill>
                  <a:srgbClr val="FFFFFF"/>
                </a:solidFill>
              </a14:hiddenFill>
            </a:ext>
          </a:extLst>
        </p:spPr>
      </p:pic>
      <p:sp>
        <p:nvSpPr>
          <p:cNvPr id="34" name="Text Placeholder 3">
            <a:extLst>
              <a:ext uri="{FF2B5EF4-FFF2-40B4-BE49-F238E27FC236}">
                <a16:creationId xmlns:a16="http://schemas.microsoft.com/office/drawing/2014/main" id="{5834C391-F4D2-175F-E4CD-A4EB53C08275}"/>
              </a:ext>
            </a:extLst>
          </p:cNvPr>
          <p:cNvSpPr txBox="1">
            <a:spLocks/>
          </p:cNvSpPr>
          <p:nvPr/>
        </p:nvSpPr>
        <p:spPr>
          <a:xfrm>
            <a:off x="345782" y="121097"/>
            <a:ext cx="1800733" cy="276999"/>
          </a:xfrm>
          <a:prstGeom prst="rect">
            <a:avLst/>
          </a:prstGeom>
          <a:solidFill>
            <a:srgbClr val="002060"/>
          </a:solidFill>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bg1"/>
                </a:solidFill>
                <a:effectLst/>
                <a:uLnTx/>
                <a:uFillTx/>
                <a:latin typeface="+mj-lt"/>
                <a:ea typeface="+mn-ea"/>
                <a:cs typeface="+mn-cs"/>
              </a:rPr>
              <a:t>BLENNOW KAJ</a:t>
            </a:r>
          </a:p>
        </p:txBody>
      </p:sp>
      <p:sp>
        <p:nvSpPr>
          <p:cNvPr id="35" name="TextBox 34">
            <a:extLst>
              <a:ext uri="{FF2B5EF4-FFF2-40B4-BE49-F238E27FC236}">
                <a16:creationId xmlns:a16="http://schemas.microsoft.com/office/drawing/2014/main" id="{131D57DC-9ED5-5A76-3283-3F96BEDD8E00}"/>
              </a:ext>
            </a:extLst>
          </p:cNvPr>
          <p:cNvSpPr txBox="1"/>
          <p:nvPr/>
        </p:nvSpPr>
        <p:spPr>
          <a:xfrm>
            <a:off x="216977" y="2115641"/>
            <a:ext cx="1929538" cy="461665"/>
          </a:xfrm>
          <a:prstGeom prst="rect">
            <a:avLst/>
          </a:prstGeom>
          <a:noFill/>
        </p:spPr>
        <p:txBody>
          <a:bodyPr wrap="square" rtlCol="0">
            <a:spAutoFit/>
          </a:bodyPr>
          <a:lstStyle/>
          <a:p>
            <a:pPr algn="ctr"/>
            <a:r>
              <a:rPr lang="en-US" sz="800" b="1">
                <a:solidFill>
                  <a:schemeClr val="bg1"/>
                </a:solidFill>
              </a:rPr>
              <a:t>Professor/Chief Physician | University of Gothenburg</a:t>
            </a:r>
          </a:p>
          <a:p>
            <a:pPr algn="ctr"/>
            <a:r>
              <a:rPr lang="en-US" sz="800">
                <a:solidFill>
                  <a:schemeClr val="bg1"/>
                </a:solidFill>
                <a:hlinkClick r:id="rId4">
                  <a:extLst>
                    <a:ext uri="{A12FA001-AC4F-418D-AE19-62706E023703}">
                      <ahyp:hlinkClr xmlns:ahyp="http://schemas.microsoft.com/office/drawing/2018/hyperlinkcolor" val="tx"/>
                    </a:ext>
                  </a:extLst>
                </a:hlinkClick>
              </a:rPr>
              <a:t>kaj.blennow@clinchem.gu.se</a:t>
            </a:r>
            <a:endParaRPr lang="en-US" sz="800">
              <a:solidFill>
                <a:schemeClr val="bg1"/>
              </a:solidFill>
            </a:endParaRPr>
          </a:p>
        </p:txBody>
      </p:sp>
      <p:sp>
        <p:nvSpPr>
          <p:cNvPr id="37" name="Rounded Rectangle 36">
            <a:extLst>
              <a:ext uri="{FF2B5EF4-FFF2-40B4-BE49-F238E27FC236}">
                <a16:creationId xmlns:a16="http://schemas.microsoft.com/office/drawing/2014/main" id="{2A322068-5717-CC7D-D60E-A8E262D36CF5}"/>
              </a:ext>
            </a:extLst>
          </p:cNvPr>
          <p:cNvSpPr/>
          <p:nvPr/>
        </p:nvSpPr>
        <p:spPr>
          <a:xfrm>
            <a:off x="30996" y="2642460"/>
            <a:ext cx="2340244" cy="30221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a:t>Specialty: Clinical Neurology</a:t>
            </a:r>
          </a:p>
        </p:txBody>
      </p:sp>
      <p:sp>
        <p:nvSpPr>
          <p:cNvPr id="38" name="Oval 37">
            <a:extLst>
              <a:ext uri="{FF2B5EF4-FFF2-40B4-BE49-F238E27FC236}">
                <a16:creationId xmlns:a16="http://schemas.microsoft.com/office/drawing/2014/main" id="{EF41ABA4-B2B2-9D7F-5E0C-B9A6C3239582}"/>
              </a:ext>
            </a:extLst>
          </p:cNvPr>
          <p:cNvSpPr/>
          <p:nvPr/>
        </p:nvSpPr>
        <p:spPr>
          <a:xfrm>
            <a:off x="65869" y="3114721"/>
            <a:ext cx="787660" cy="561996"/>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77.3</a:t>
            </a:r>
            <a:endParaRPr lang="en-US" sz="1000" b="1">
              <a:solidFill>
                <a:srgbClr val="002060"/>
              </a:solidFill>
            </a:endParaRPr>
          </a:p>
        </p:txBody>
      </p:sp>
      <p:sp>
        <p:nvSpPr>
          <p:cNvPr id="39" name="TextBox 38">
            <a:extLst>
              <a:ext uri="{FF2B5EF4-FFF2-40B4-BE49-F238E27FC236}">
                <a16:creationId xmlns:a16="http://schemas.microsoft.com/office/drawing/2014/main" id="{B60F2E28-0A6C-E6AF-C6AF-CC70C08FE93F}"/>
              </a:ext>
            </a:extLst>
          </p:cNvPr>
          <p:cNvSpPr txBox="1"/>
          <p:nvPr/>
        </p:nvSpPr>
        <p:spPr>
          <a:xfrm>
            <a:off x="853529" y="3241830"/>
            <a:ext cx="1428596" cy="307777"/>
          </a:xfrm>
          <a:prstGeom prst="rect">
            <a:avLst/>
          </a:prstGeom>
          <a:noFill/>
        </p:spPr>
        <p:txBody>
          <a:bodyPr wrap="none" rtlCol="0">
            <a:spAutoFit/>
          </a:bodyPr>
          <a:lstStyle/>
          <a:p>
            <a:r>
              <a:rPr lang="en-US">
                <a:solidFill>
                  <a:schemeClr val="bg1"/>
                </a:solidFill>
              </a:rPr>
              <a:t>Influence Score</a:t>
            </a:r>
          </a:p>
        </p:txBody>
      </p:sp>
      <p:pic>
        <p:nvPicPr>
          <p:cNvPr id="41" name="Picture 40" descr="A graph with a line and a line&#10;&#10;Description automatically generated with medium confidence">
            <a:extLst>
              <a:ext uri="{FF2B5EF4-FFF2-40B4-BE49-F238E27FC236}">
                <a16:creationId xmlns:a16="http://schemas.microsoft.com/office/drawing/2014/main" id="{775F8044-B31E-CB3F-A69B-081B2C2233E7}"/>
              </a:ext>
            </a:extLst>
          </p:cNvPr>
          <p:cNvPicPr>
            <a:picLocks noChangeAspect="1"/>
          </p:cNvPicPr>
          <p:nvPr/>
        </p:nvPicPr>
        <p:blipFill>
          <a:blip r:embed="rId5"/>
          <a:stretch>
            <a:fillRect/>
          </a:stretch>
        </p:blipFill>
        <p:spPr>
          <a:xfrm>
            <a:off x="5618815" y="3061582"/>
            <a:ext cx="3459315" cy="1867150"/>
          </a:xfrm>
          <a:prstGeom prst="rect">
            <a:avLst/>
          </a:prstGeom>
          <a:ln>
            <a:noFill/>
          </a:ln>
        </p:spPr>
      </p:pic>
      <p:sp>
        <p:nvSpPr>
          <p:cNvPr id="42" name="Rounded Rectangle 41">
            <a:extLst>
              <a:ext uri="{FF2B5EF4-FFF2-40B4-BE49-F238E27FC236}">
                <a16:creationId xmlns:a16="http://schemas.microsoft.com/office/drawing/2014/main" id="{8DF0C5DA-E479-8BB9-F5A4-730AA971A6E6}"/>
              </a:ext>
            </a:extLst>
          </p:cNvPr>
          <p:cNvSpPr/>
          <p:nvPr/>
        </p:nvSpPr>
        <p:spPr>
          <a:xfrm>
            <a:off x="4481791" y="3368940"/>
            <a:ext cx="982041" cy="30777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Publications</a:t>
            </a:r>
          </a:p>
        </p:txBody>
      </p:sp>
      <p:sp>
        <p:nvSpPr>
          <p:cNvPr id="43" name="Rounded Rectangle 42">
            <a:extLst>
              <a:ext uri="{FF2B5EF4-FFF2-40B4-BE49-F238E27FC236}">
                <a16:creationId xmlns:a16="http://schemas.microsoft.com/office/drawing/2014/main" id="{515EC217-64BA-8DB5-0C97-A9CCD905A5AB}"/>
              </a:ext>
            </a:extLst>
          </p:cNvPr>
          <p:cNvSpPr/>
          <p:nvPr/>
        </p:nvSpPr>
        <p:spPr>
          <a:xfrm>
            <a:off x="4494019" y="3901073"/>
            <a:ext cx="982041" cy="30777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Citations</a:t>
            </a:r>
            <a:endParaRPr lang="en-US" sz="1050" b="1"/>
          </a:p>
        </p:txBody>
      </p:sp>
      <p:sp>
        <p:nvSpPr>
          <p:cNvPr id="44" name="Rounded Rectangle 43">
            <a:extLst>
              <a:ext uri="{FF2B5EF4-FFF2-40B4-BE49-F238E27FC236}">
                <a16:creationId xmlns:a16="http://schemas.microsoft.com/office/drawing/2014/main" id="{608A3E31-8F4D-FA51-304F-8994CE8766B9}"/>
              </a:ext>
            </a:extLst>
          </p:cNvPr>
          <p:cNvSpPr/>
          <p:nvPr/>
        </p:nvSpPr>
        <p:spPr>
          <a:xfrm>
            <a:off x="4485338" y="4433206"/>
            <a:ext cx="978494" cy="30777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H-Index</a:t>
            </a:r>
          </a:p>
        </p:txBody>
      </p:sp>
      <p:sp>
        <p:nvSpPr>
          <p:cNvPr id="45" name="Rectangle 44">
            <a:extLst>
              <a:ext uri="{FF2B5EF4-FFF2-40B4-BE49-F238E27FC236}">
                <a16:creationId xmlns:a16="http://schemas.microsoft.com/office/drawing/2014/main" id="{081881BE-DEBF-BE61-BBE8-EADEB1C1723B}"/>
              </a:ext>
            </a:extLst>
          </p:cNvPr>
          <p:cNvSpPr/>
          <p:nvPr/>
        </p:nvSpPr>
        <p:spPr>
          <a:xfrm>
            <a:off x="4510103" y="3064521"/>
            <a:ext cx="825867" cy="400110"/>
          </a:xfrm>
          <a:prstGeom prst="rect">
            <a:avLst/>
          </a:prstGeom>
          <a:noFill/>
        </p:spPr>
        <p:txBody>
          <a:bodyPr wrap="none" lIns="91440" tIns="45720" rIns="91440" bIns="45720">
            <a:spAutoFit/>
          </a:bodyPr>
          <a:lstStyle/>
          <a:p>
            <a:pPr algn="ctr"/>
            <a:r>
              <a:rPr lang="en-US" sz="2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1,710</a:t>
            </a:r>
          </a:p>
        </p:txBody>
      </p:sp>
      <p:sp>
        <p:nvSpPr>
          <p:cNvPr id="46" name="Rectangle 45">
            <a:extLst>
              <a:ext uri="{FF2B5EF4-FFF2-40B4-BE49-F238E27FC236}">
                <a16:creationId xmlns:a16="http://schemas.microsoft.com/office/drawing/2014/main" id="{FE4F9846-9CA4-B1F0-10C3-9EAFD59E4D3D}"/>
              </a:ext>
            </a:extLst>
          </p:cNvPr>
          <p:cNvSpPr/>
          <p:nvPr/>
        </p:nvSpPr>
        <p:spPr>
          <a:xfrm>
            <a:off x="4572000" y="3630875"/>
            <a:ext cx="798616" cy="400110"/>
          </a:xfrm>
          <a:prstGeom prst="rect">
            <a:avLst/>
          </a:prstGeom>
          <a:noFill/>
        </p:spPr>
        <p:txBody>
          <a:bodyPr wrap="none" lIns="91440" tIns="45720" rIns="91440" bIns="45720">
            <a:spAutoFit/>
          </a:bodyPr>
          <a:lstStyle/>
          <a:p>
            <a:pPr algn="ctr"/>
            <a:r>
              <a:rPr lang="en-US" sz="2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105K</a:t>
            </a:r>
            <a:endParaRPr lang="en-US" sz="28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7" name="Rectangle 46">
            <a:extLst>
              <a:ext uri="{FF2B5EF4-FFF2-40B4-BE49-F238E27FC236}">
                <a16:creationId xmlns:a16="http://schemas.microsoft.com/office/drawing/2014/main" id="{7BED089B-DB8D-9D9A-FFF9-B1FB7FEBC7CE}"/>
              </a:ext>
            </a:extLst>
          </p:cNvPr>
          <p:cNvSpPr/>
          <p:nvPr/>
        </p:nvSpPr>
        <p:spPr>
          <a:xfrm>
            <a:off x="4678705" y="4172290"/>
            <a:ext cx="612667" cy="400110"/>
          </a:xfrm>
          <a:prstGeom prst="rect">
            <a:avLst/>
          </a:prstGeom>
          <a:noFill/>
        </p:spPr>
        <p:txBody>
          <a:bodyPr wrap="none" lIns="91440" tIns="45720" rIns="91440" bIns="45720">
            <a:spAutoFit/>
          </a:bodyPr>
          <a:lstStyle/>
          <a:p>
            <a:pPr algn="ctr"/>
            <a:r>
              <a:rPr lang="en-US" sz="2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144</a:t>
            </a:r>
            <a:endParaRPr 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8" name="Rectangle 47">
            <a:extLst>
              <a:ext uri="{FF2B5EF4-FFF2-40B4-BE49-F238E27FC236}">
                <a16:creationId xmlns:a16="http://schemas.microsoft.com/office/drawing/2014/main" id="{2881570C-ECD0-2CD4-A680-2EBE1D6463BB}"/>
              </a:ext>
            </a:extLst>
          </p:cNvPr>
          <p:cNvSpPr/>
          <p:nvPr/>
        </p:nvSpPr>
        <p:spPr>
          <a:xfrm>
            <a:off x="4381283" y="3061581"/>
            <a:ext cx="4696847" cy="1988775"/>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51" name="TextBox 50">
            <a:extLst>
              <a:ext uri="{FF2B5EF4-FFF2-40B4-BE49-F238E27FC236}">
                <a16:creationId xmlns:a16="http://schemas.microsoft.com/office/drawing/2014/main" id="{73D701C8-55BE-BA62-7452-6E91F072A695}"/>
              </a:ext>
            </a:extLst>
          </p:cNvPr>
          <p:cNvSpPr txBox="1"/>
          <p:nvPr/>
        </p:nvSpPr>
        <p:spPr>
          <a:xfrm>
            <a:off x="2766348" y="3208732"/>
            <a:ext cx="1040670"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Interests</a:t>
            </a:r>
            <a:endParaRPr lang="en-US" b="1">
              <a:solidFill>
                <a:schemeClr val="tx1"/>
              </a:solidFill>
              <a:latin typeface="Arial" panose="020B0604020202020204" pitchFamily="34" charset="0"/>
              <a:ea typeface="Ayuthaya" pitchFamily="2" charset="-34"/>
              <a:cs typeface="Arial" panose="020B0604020202020204" pitchFamily="34" charset="0"/>
            </a:endParaRPr>
          </a:p>
        </p:txBody>
      </p:sp>
      <p:sp>
        <p:nvSpPr>
          <p:cNvPr id="53" name="TextBox 52">
            <a:extLst>
              <a:ext uri="{FF2B5EF4-FFF2-40B4-BE49-F238E27FC236}">
                <a16:creationId xmlns:a16="http://schemas.microsoft.com/office/drawing/2014/main" id="{3D6114A3-B941-F5EC-DAB8-205C2A4AFD92}"/>
              </a:ext>
            </a:extLst>
          </p:cNvPr>
          <p:cNvSpPr txBox="1"/>
          <p:nvPr/>
        </p:nvSpPr>
        <p:spPr>
          <a:xfrm>
            <a:off x="2670552" y="3830930"/>
            <a:ext cx="1473480" cy="2308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900"/>
              <a:t>Good health &amp; well-being</a:t>
            </a:r>
          </a:p>
        </p:txBody>
      </p:sp>
      <p:sp>
        <p:nvSpPr>
          <p:cNvPr id="54" name="TextBox 53">
            <a:extLst>
              <a:ext uri="{FF2B5EF4-FFF2-40B4-BE49-F238E27FC236}">
                <a16:creationId xmlns:a16="http://schemas.microsoft.com/office/drawing/2014/main" id="{CB8615ED-908B-C2B7-5365-83F1CFE770B3}"/>
              </a:ext>
            </a:extLst>
          </p:cNvPr>
          <p:cNvSpPr txBox="1"/>
          <p:nvPr/>
        </p:nvSpPr>
        <p:spPr>
          <a:xfrm>
            <a:off x="2891661" y="4305652"/>
            <a:ext cx="1011815" cy="2308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900"/>
              <a:t>Gender Equality</a:t>
            </a:r>
          </a:p>
        </p:txBody>
      </p:sp>
      <p:sp>
        <p:nvSpPr>
          <p:cNvPr id="55" name="TextBox 54">
            <a:extLst>
              <a:ext uri="{FF2B5EF4-FFF2-40B4-BE49-F238E27FC236}">
                <a16:creationId xmlns:a16="http://schemas.microsoft.com/office/drawing/2014/main" id="{D4EC0BE5-460D-F28B-4F33-598C9AED5B0C}"/>
              </a:ext>
            </a:extLst>
          </p:cNvPr>
          <p:cNvSpPr txBox="1"/>
          <p:nvPr/>
        </p:nvSpPr>
        <p:spPr>
          <a:xfrm>
            <a:off x="2978618" y="4739386"/>
            <a:ext cx="832279" cy="2308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900"/>
              <a:t>Zero Hunger</a:t>
            </a:r>
          </a:p>
        </p:txBody>
      </p:sp>
      <p:pic>
        <p:nvPicPr>
          <p:cNvPr id="57" name="Graphic 56" descr="Yoga with solid fill">
            <a:extLst>
              <a:ext uri="{FF2B5EF4-FFF2-40B4-BE49-F238E27FC236}">
                <a16:creationId xmlns:a16="http://schemas.microsoft.com/office/drawing/2014/main" id="{1F57049D-743E-02A0-DA5E-0EA1083B4D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9602" y="3648737"/>
            <a:ext cx="280212" cy="280212"/>
          </a:xfrm>
          <a:prstGeom prst="rect">
            <a:avLst/>
          </a:prstGeom>
        </p:spPr>
      </p:pic>
      <p:pic>
        <p:nvPicPr>
          <p:cNvPr id="63" name="Graphic 62" descr="Gender with solid fill">
            <a:extLst>
              <a:ext uri="{FF2B5EF4-FFF2-40B4-BE49-F238E27FC236}">
                <a16:creationId xmlns:a16="http://schemas.microsoft.com/office/drawing/2014/main" id="{BE29FB5F-B3A7-3B08-5807-BC84B049BE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72083" y="4283158"/>
            <a:ext cx="269779" cy="269778"/>
          </a:xfrm>
          <a:prstGeom prst="rect">
            <a:avLst/>
          </a:prstGeom>
        </p:spPr>
      </p:pic>
      <p:pic>
        <p:nvPicPr>
          <p:cNvPr id="65" name="Graphic 64" descr="Apple with solid fill">
            <a:extLst>
              <a:ext uri="{FF2B5EF4-FFF2-40B4-BE49-F238E27FC236}">
                <a16:creationId xmlns:a16="http://schemas.microsoft.com/office/drawing/2014/main" id="{8EF544BC-5C19-A6D7-9645-4527A86C9D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1366" y="4730620"/>
            <a:ext cx="239598" cy="239598"/>
          </a:xfrm>
          <a:prstGeom prst="rect">
            <a:avLst/>
          </a:prstGeom>
        </p:spPr>
      </p:pic>
      <p:sp>
        <p:nvSpPr>
          <p:cNvPr id="66" name="TextBox 65">
            <a:extLst>
              <a:ext uri="{FF2B5EF4-FFF2-40B4-BE49-F238E27FC236}">
                <a16:creationId xmlns:a16="http://schemas.microsoft.com/office/drawing/2014/main" id="{74FF1DE5-3804-D6D7-0130-4C12E2CA1F87}"/>
              </a:ext>
            </a:extLst>
          </p:cNvPr>
          <p:cNvSpPr txBox="1"/>
          <p:nvPr/>
        </p:nvSpPr>
        <p:spPr>
          <a:xfrm>
            <a:off x="2445995" y="77990"/>
            <a:ext cx="2165978"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Key Research Areas</a:t>
            </a:r>
          </a:p>
        </p:txBody>
      </p:sp>
      <p:sp>
        <p:nvSpPr>
          <p:cNvPr id="67" name="TextBox 66">
            <a:extLst>
              <a:ext uri="{FF2B5EF4-FFF2-40B4-BE49-F238E27FC236}">
                <a16:creationId xmlns:a16="http://schemas.microsoft.com/office/drawing/2014/main" id="{D2D0AD7A-2B9A-550A-856E-817BA81C2367}"/>
              </a:ext>
            </a:extLst>
          </p:cNvPr>
          <p:cNvSpPr txBox="1"/>
          <p:nvPr/>
        </p:nvSpPr>
        <p:spPr>
          <a:xfrm>
            <a:off x="2768913" y="563098"/>
            <a:ext cx="1646605" cy="24622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b="0" i="0" u="none" strike="noStrike">
                <a:effectLst/>
                <a:highlight>
                  <a:srgbClr val="FFFFFF"/>
                </a:highlight>
                <a:latin typeface="Arial" panose="020B0604020202020204" pitchFamily="34" charset="0"/>
                <a:cs typeface="Arial" panose="020B0604020202020204" pitchFamily="34" charset="0"/>
              </a:rPr>
              <a:t>Neurosciences Neurology</a:t>
            </a:r>
            <a:endParaRPr lang="en-US" sz="8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B485730-A8E2-6DAF-5AA8-63B88F731232}"/>
              </a:ext>
            </a:extLst>
          </p:cNvPr>
          <p:cNvSpPr txBox="1"/>
          <p:nvPr/>
        </p:nvSpPr>
        <p:spPr>
          <a:xfrm>
            <a:off x="2591332" y="906288"/>
            <a:ext cx="774571" cy="24622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b="0" i="0" u="none" strike="noStrike">
                <a:effectLst/>
                <a:highlight>
                  <a:srgbClr val="FFFFFF"/>
                </a:highlight>
                <a:latin typeface="Arial" panose="020B0604020202020204" pitchFamily="34" charset="0"/>
                <a:cs typeface="Arial" panose="020B0604020202020204" pitchFamily="34" charset="0"/>
              </a:rPr>
              <a:t>Psychiatry</a:t>
            </a:r>
            <a:endParaRPr lang="en-US" sz="800">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26485868-D812-6D54-9A79-CC922F489B67}"/>
              </a:ext>
            </a:extLst>
          </p:cNvPr>
          <p:cNvSpPr txBox="1"/>
          <p:nvPr/>
        </p:nvSpPr>
        <p:spPr>
          <a:xfrm>
            <a:off x="3622260" y="901759"/>
            <a:ext cx="859531" cy="24622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b="0" i="0" u="none" strike="noStrike">
                <a:effectLst/>
                <a:highlight>
                  <a:srgbClr val="FFFFFF"/>
                </a:highlight>
                <a:latin typeface="Arial" panose="020B0604020202020204" pitchFamily="34" charset="0"/>
                <a:cs typeface="Arial" panose="020B0604020202020204" pitchFamily="34" charset="0"/>
              </a:rPr>
              <a:t>Cell Biology</a:t>
            </a:r>
            <a:endParaRPr lang="en-US" sz="80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45F80EB6-6857-28D3-EAD0-5884F43BE2A1}"/>
              </a:ext>
            </a:extLst>
          </p:cNvPr>
          <p:cNvSpPr txBox="1"/>
          <p:nvPr/>
        </p:nvSpPr>
        <p:spPr>
          <a:xfrm>
            <a:off x="2797854" y="1232765"/>
            <a:ext cx="1462260" cy="24622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b="0" i="0" u="none" strike="noStrike">
                <a:effectLst/>
                <a:highlight>
                  <a:srgbClr val="FFFFFF"/>
                </a:highlight>
                <a:latin typeface="Arial" panose="020B0604020202020204" pitchFamily="34" charset="0"/>
                <a:cs typeface="Arial" panose="020B0604020202020204" pitchFamily="34" charset="0"/>
              </a:rPr>
              <a:t>Geriatrics Gerontology</a:t>
            </a:r>
            <a:endParaRPr lang="en-US" sz="80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6F6BAD1F-3780-2FFB-205C-7A9A2DD643B2}"/>
              </a:ext>
            </a:extLst>
          </p:cNvPr>
          <p:cNvSpPr/>
          <p:nvPr/>
        </p:nvSpPr>
        <p:spPr>
          <a:xfrm>
            <a:off x="2485970" y="3586750"/>
            <a:ext cx="1747622" cy="1471370"/>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72" name="TextBox 71">
            <a:extLst>
              <a:ext uri="{FF2B5EF4-FFF2-40B4-BE49-F238E27FC236}">
                <a16:creationId xmlns:a16="http://schemas.microsoft.com/office/drawing/2014/main" id="{1A4270F8-38F9-2BD7-BD64-D2838EB92897}"/>
              </a:ext>
            </a:extLst>
          </p:cNvPr>
          <p:cNvSpPr txBox="1"/>
          <p:nvPr/>
        </p:nvSpPr>
        <p:spPr>
          <a:xfrm>
            <a:off x="5720455" y="2672599"/>
            <a:ext cx="2018501"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Research Journals</a:t>
            </a:r>
            <a:endParaRPr lang="en-US" b="1">
              <a:solidFill>
                <a:schemeClr val="tx1"/>
              </a:solidFill>
              <a:latin typeface="Arial" panose="020B0604020202020204" pitchFamily="34" charset="0"/>
              <a:ea typeface="Ayuthaya" pitchFamily="2" charset="-34"/>
              <a:cs typeface="Arial" panose="020B0604020202020204" pitchFamily="34" charset="0"/>
            </a:endParaRPr>
          </a:p>
        </p:txBody>
      </p:sp>
      <p:sp>
        <p:nvSpPr>
          <p:cNvPr id="73" name="Rectangle 72">
            <a:extLst>
              <a:ext uri="{FF2B5EF4-FFF2-40B4-BE49-F238E27FC236}">
                <a16:creationId xmlns:a16="http://schemas.microsoft.com/office/drawing/2014/main" id="{8BF61855-355E-2841-F3D5-6E3BA51535DB}"/>
              </a:ext>
            </a:extLst>
          </p:cNvPr>
          <p:cNvSpPr/>
          <p:nvPr/>
        </p:nvSpPr>
        <p:spPr>
          <a:xfrm>
            <a:off x="2485971" y="474419"/>
            <a:ext cx="2086029" cy="1124049"/>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74" name="TextBox 73">
            <a:extLst>
              <a:ext uri="{FF2B5EF4-FFF2-40B4-BE49-F238E27FC236}">
                <a16:creationId xmlns:a16="http://schemas.microsoft.com/office/drawing/2014/main" id="{F79E154A-80AF-1505-9A17-80298D972250}"/>
              </a:ext>
            </a:extLst>
          </p:cNvPr>
          <p:cNvSpPr txBox="1"/>
          <p:nvPr/>
        </p:nvSpPr>
        <p:spPr>
          <a:xfrm>
            <a:off x="6271670" y="116791"/>
            <a:ext cx="1247457"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Affiliations</a:t>
            </a:r>
          </a:p>
        </p:txBody>
      </p:sp>
      <p:pic>
        <p:nvPicPr>
          <p:cNvPr id="76" name="Picture 75">
            <a:extLst>
              <a:ext uri="{FF2B5EF4-FFF2-40B4-BE49-F238E27FC236}">
                <a16:creationId xmlns:a16="http://schemas.microsoft.com/office/drawing/2014/main" id="{D5B4BAF3-A308-3956-2644-58E3E5303B8C}"/>
              </a:ext>
            </a:extLst>
          </p:cNvPr>
          <p:cNvPicPr>
            <a:picLocks noChangeAspect="1"/>
          </p:cNvPicPr>
          <p:nvPr/>
        </p:nvPicPr>
        <p:blipFill>
          <a:blip r:embed="rId12"/>
          <a:stretch>
            <a:fillRect/>
          </a:stretch>
        </p:blipFill>
        <p:spPr>
          <a:xfrm>
            <a:off x="4883883" y="433311"/>
            <a:ext cx="4180210" cy="2040566"/>
          </a:xfrm>
          <a:prstGeom prst="rect">
            <a:avLst/>
          </a:prstGeom>
        </p:spPr>
      </p:pic>
      <p:sp>
        <p:nvSpPr>
          <p:cNvPr id="77" name="TextBox 76">
            <a:extLst>
              <a:ext uri="{FF2B5EF4-FFF2-40B4-BE49-F238E27FC236}">
                <a16:creationId xmlns:a16="http://schemas.microsoft.com/office/drawing/2014/main" id="{2BE9F826-80F5-8D86-A5D5-FFDAEAD46CF7}"/>
              </a:ext>
            </a:extLst>
          </p:cNvPr>
          <p:cNvSpPr txBox="1"/>
          <p:nvPr/>
        </p:nvSpPr>
        <p:spPr>
          <a:xfrm>
            <a:off x="2752807" y="1710977"/>
            <a:ext cx="1277914"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Leadership</a:t>
            </a:r>
            <a:endParaRPr lang="en-US" b="1">
              <a:solidFill>
                <a:schemeClr val="tx1"/>
              </a:solidFill>
              <a:latin typeface="Arial" panose="020B0604020202020204" pitchFamily="34" charset="0"/>
              <a:ea typeface="Ayuthaya" pitchFamily="2" charset="-34"/>
              <a:cs typeface="Arial" panose="020B0604020202020204" pitchFamily="34" charset="0"/>
            </a:endParaRPr>
          </a:p>
        </p:txBody>
      </p:sp>
      <p:pic>
        <p:nvPicPr>
          <p:cNvPr id="9218" name="Picture 2" descr="of Gothenburg Logo PNG vector ...">
            <a:extLst>
              <a:ext uri="{FF2B5EF4-FFF2-40B4-BE49-F238E27FC236}">
                <a16:creationId xmlns:a16="http://schemas.microsoft.com/office/drawing/2014/main" id="{8DE65198-DFBF-60F7-E847-04CDF7CBA2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96898" y="801875"/>
            <a:ext cx="854761" cy="6402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University of London | London">
            <a:extLst>
              <a:ext uri="{FF2B5EF4-FFF2-40B4-BE49-F238E27FC236}">
                <a16:creationId xmlns:a16="http://schemas.microsoft.com/office/drawing/2014/main" id="{0DC85914-15BC-6C82-E8A8-491F5D424F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91684" y="801310"/>
            <a:ext cx="684979" cy="68497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Lund University Logo PNG vector in SVG, PDF, AI, CDR format">
            <a:extLst>
              <a:ext uri="{FF2B5EF4-FFF2-40B4-BE49-F238E27FC236}">
                <a16:creationId xmlns:a16="http://schemas.microsoft.com/office/drawing/2014/main" id="{251FD223-ACF9-297B-F7F7-C464F32A05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96846" y="801310"/>
            <a:ext cx="668097" cy="50142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Karolinska Institutet (Department of Global Public Health) | Children's  Environmental Health Collaborative">
            <a:extLst>
              <a:ext uri="{FF2B5EF4-FFF2-40B4-BE49-F238E27FC236}">
                <a16:creationId xmlns:a16="http://schemas.microsoft.com/office/drawing/2014/main" id="{3AD29945-61D8-026E-ABAA-433225439F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13907" y="801310"/>
            <a:ext cx="470557" cy="43962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MEDAGOGIC">
            <a:extLst>
              <a:ext uri="{FF2B5EF4-FFF2-40B4-BE49-F238E27FC236}">
                <a16:creationId xmlns:a16="http://schemas.microsoft.com/office/drawing/2014/main" id="{958D10C3-548D-45FC-37CD-ABBE81A9426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85038" y="1938294"/>
            <a:ext cx="982887" cy="39479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UCL London Office (@UCL_London) / X">
            <a:extLst>
              <a:ext uri="{FF2B5EF4-FFF2-40B4-BE49-F238E27FC236}">
                <a16:creationId xmlns:a16="http://schemas.microsoft.com/office/drawing/2014/main" id="{971A91EB-6705-B3B9-2F24-E35000113C9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91683" y="1938294"/>
            <a:ext cx="607433" cy="394793"/>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ong Kong Center for Neurodegenerative Diseases | HKCeND">
            <a:extLst>
              <a:ext uri="{FF2B5EF4-FFF2-40B4-BE49-F238E27FC236}">
                <a16:creationId xmlns:a16="http://schemas.microsoft.com/office/drawing/2014/main" id="{55068FF1-B098-3CE5-8241-2BB5B8ADA5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81033" y="1836971"/>
            <a:ext cx="668097" cy="121934"/>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Oncology Fellowships | Skane University Hospital">
            <a:extLst>
              <a:ext uri="{FF2B5EF4-FFF2-40B4-BE49-F238E27FC236}">
                <a16:creationId xmlns:a16="http://schemas.microsoft.com/office/drawing/2014/main" id="{D94DA24A-FA0F-43E1-91F8-64A3F96EF8F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78475" y="1646367"/>
            <a:ext cx="585618" cy="4396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80" name="Slide Zoom 79">
                <a:extLst>
                  <a:ext uri="{FF2B5EF4-FFF2-40B4-BE49-F238E27FC236}">
                    <a16:creationId xmlns:a16="http://schemas.microsoft.com/office/drawing/2014/main" id="{6C3F5EFD-0FB5-97E8-863B-E7975A80C37F}"/>
                  </a:ext>
                </a:extLst>
              </p:cNvPr>
              <p:cNvGraphicFramePr>
                <a:graphicFrameLocks noChangeAspect="1"/>
              </p:cNvGraphicFramePr>
              <p:nvPr>
                <p:extLst>
                  <p:ext uri="{D42A27DB-BD31-4B8C-83A1-F6EECF244321}">
                    <p14:modId xmlns:p14="http://schemas.microsoft.com/office/powerpoint/2010/main" val="4009470320"/>
                  </p:ext>
                </p:extLst>
              </p:nvPr>
            </p:nvGraphicFramePr>
            <p:xfrm>
              <a:off x="125166" y="3757516"/>
              <a:ext cx="2119474" cy="1192204"/>
            </p:xfrm>
            <a:graphic>
              <a:graphicData uri="http://schemas.microsoft.com/office/powerpoint/2016/slidezoom">
                <pslz:sldZm>
                  <pslz:sldZmObj sldId="1991" cId="3148113971">
                    <pslz:zmPr id="{8837B5EC-FBE5-D54C-A0A7-0BE39B6DEF2E}" returnToParent="0" transitionDur="1000">
                      <p166:blipFill xmlns:p166="http://schemas.microsoft.com/office/powerpoint/2016/6/main">
                        <a:blip r:embed="rId21"/>
                        <a:stretch>
                          <a:fillRect/>
                        </a:stretch>
                      </p166:blipFill>
                      <p166:spPr xmlns:p166="http://schemas.microsoft.com/office/powerpoint/2016/6/main">
                        <a:xfrm>
                          <a:off x="0" y="0"/>
                          <a:ext cx="2119474" cy="1192204"/>
                        </a:xfrm>
                        <a:prstGeom prst="rect">
                          <a:avLst/>
                        </a:prstGeom>
                        <a:ln w="3175">
                          <a:solidFill>
                            <a:prstClr val="ltGray"/>
                          </a:solidFill>
                        </a:ln>
                      </p166:spPr>
                    </pslz:zmPr>
                  </pslz:sldZmObj>
                </pslz:sldZm>
              </a:graphicData>
            </a:graphic>
          </p:graphicFrame>
        </mc:Choice>
        <mc:Fallback xmlns="">
          <p:pic>
            <p:nvPicPr>
              <p:cNvPr id="80" name="Slide Zoom 79">
                <a:hlinkClick r:id="rId24" action="ppaction://hlinksldjump"/>
                <a:extLst>
                  <a:ext uri="{FF2B5EF4-FFF2-40B4-BE49-F238E27FC236}">
                    <a16:creationId xmlns:a16="http://schemas.microsoft.com/office/drawing/2014/main" id="{6C3F5EFD-0FB5-97E8-863B-E7975A80C37F}"/>
                  </a:ext>
                </a:extLst>
              </p:cNvPr>
              <p:cNvPicPr>
                <a:picLocks noGrp="1" noRot="1" noChangeAspect="1" noMove="1" noResize="1" noEditPoints="1" noAdjustHandles="1" noChangeArrowheads="1" noChangeShapeType="1"/>
              </p:cNvPicPr>
              <p:nvPr/>
            </p:nvPicPr>
            <p:blipFill>
              <a:blip r:embed="rId23"/>
              <a:stretch>
                <a:fillRect/>
              </a:stretch>
            </p:blipFill>
            <p:spPr>
              <a:xfrm>
                <a:off x="125166" y="3757516"/>
                <a:ext cx="2119474" cy="119220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4" name="Slide Zoom 83">
                <a:extLst>
                  <a:ext uri="{FF2B5EF4-FFF2-40B4-BE49-F238E27FC236}">
                    <a16:creationId xmlns:a16="http://schemas.microsoft.com/office/drawing/2014/main" id="{C37F75E8-9F79-76C5-519A-05C6D316E756}"/>
                  </a:ext>
                </a:extLst>
              </p:cNvPr>
              <p:cNvGraphicFramePr>
                <a:graphicFrameLocks noChangeAspect="1"/>
              </p:cNvGraphicFramePr>
              <p:nvPr>
                <p:extLst>
                  <p:ext uri="{D42A27DB-BD31-4B8C-83A1-F6EECF244321}">
                    <p14:modId xmlns:p14="http://schemas.microsoft.com/office/powerpoint/2010/main" val="2483535484"/>
                  </p:ext>
                </p:extLst>
              </p:nvPr>
            </p:nvGraphicFramePr>
            <p:xfrm>
              <a:off x="2516306" y="2021552"/>
              <a:ext cx="1838547" cy="1034183"/>
            </p:xfrm>
            <a:graphic>
              <a:graphicData uri="http://schemas.microsoft.com/office/powerpoint/2016/slidezoom">
                <pslz:sldZm>
                  <pslz:sldZmObj sldId="1992" cId="645975458">
                    <pslz:zmPr id="{F5634A82-C6F0-0244-8AD2-1D37898EF8EC}" returnToParent="0" transitionDur="1000">
                      <p166:blipFill xmlns:p166="http://schemas.microsoft.com/office/powerpoint/2016/6/main">
                        <a:blip r:embed="rId25"/>
                        <a:stretch>
                          <a:fillRect/>
                        </a:stretch>
                      </p166:blipFill>
                      <p166:spPr xmlns:p166="http://schemas.microsoft.com/office/powerpoint/2016/6/main">
                        <a:xfrm>
                          <a:off x="0" y="0"/>
                          <a:ext cx="1838547" cy="1034183"/>
                        </a:xfrm>
                        <a:prstGeom prst="rect">
                          <a:avLst/>
                        </a:prstGeom>
                        <a:ln w="3175">
                          <a:solidFill>
                            <a:prstClr val="ltGray"/>
                          </a:solidFill>
                        </a:ln>
                      </p166:spPr>
                    </pslz:zmPr>
                  </pslz:sldZmObj>
                </pslz:sldZm>
              </a:graphicData>
            </a:graphic>
          </p:graphicFrame>
        </mc:Choice>
        <mc:Fallback xmlns="">
          <p:pic>
            <p:nvPicPr>
              <p:cNvPr id="84" name="Slide Zoom 83">
                <a:hlinkClick r:id="rId26" action="ppaction://hlinksldjump"/>
                <a:extLst>
                  <a:ext uri="{FF2B5EF4-FFF2-40B4-BE49-F238E27FC236}">
                    <a16:creationId xmlns:a16="http://schemas.microsoft.com/office/drawing/2014/main" id="{C37F75E8-9F79-76C5-519A-05C6D316E756}"/>
                  </a:ext>
                </a:extLst>
              </p:cNvPr>
              <p:cNvPicPr>
                <a:picLocks noGrp="1" noRot="1" noChangeAspect="1" noMove="1" noResize="1" noEditPoints="1" noAdjustHandles="1" noChangeArrowheads="1" noChangeShapeType="1"/>
              </p:cNvPicPr>
              <p:nvPr/>
            </p:nvPicPr>
            <p:blipFill>
              <a:blip r:embed="rId27"/>
              <a:stretch>
                <a:fillRect/>
              </a:stretch>
            </p:blipFill>
            <p:spPr>
              <a:xfrm>
                <a:off x="2516306" y="2021552"/>
                <a:ext cx="1838547" cy="1034183"/>
              </a:xfrm>
              <a:prstGeom prst="rect">
                <a:avLst/>
              </a:prstGeom>
              <a:ln w="3175">
                <a:solidFill>
                  <a:prstClr val="ltGray"/>
                </a:solidFill>
              </a:ln>
            </p:spPr>
          </p:pic>
        </mc:Fallback>
      </mc:AlternateContent>
    </p:spTree>
    <p:extLst>
      <p:ext uri="{BB962C8B-B14F-4D97-AF65-F5344CB8AC3E}">
        <p14:creationId xmlns:p14="http://schemas.microsoft.com/office/powerpoint/2010/main" val="1941530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6461">
        <p159:morph option="byObject"/>
      </p:transition>
    </mc:Choice>
    <mc:Fallback xmlns="">
      <p:transition spd="slow" advTm="76461">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F79F09-262E-A4FD-7AF2-DA90EEAEB4D4}"/>
              </a:ext>
            </a:extLst>
          </p:cNvPr>
          <p:cNvPicPr>
            <a:picLocks noChangeAspect="1"/>
          </p:cNvPicPr>
          <p:nvPr/>
        </p:nvPicPr>
        <p:blipFill>
          <a:blip r:embed="rId3"/>
          <a:stretch>
            <a:fillRect/>
          </a:stretch>
        </p:blipFill>
        <p:spPr>
          <a:xfrm>
            <a:off x="36165" y="925681"/>
            <a:ext cx="9071669" cy="3292137"/>
          </a:xfrm>
          <a:prstGeom prst="rect">
            <a:avLst/>
          </a:prstGeom>
        </p:spPr>
      </p:pic>
      <p:pic>
        <p:nvPicPr>
          <p:cNvPr id="3" name="Picture 2">
            <a:extLst>
              <a:ext uri="{FF2B5EF4-FFF2-40B4-BE49-F238E27FC236}">
                <a16:creationId xmlns:a16="http://schemas.microsoft.com/office/drawing/2014/main" id="{7C340C1E-BB2A-30E8-B1E4-75923AA61274}"/>
              </a:ext>
            </a:extLst>
          </p:cNvPr>
          <p:cNvPicPr>
            <a:picLocks noChangeAspect="1"/>
          </p:cNvPicPr>
          <p:nvPr/>
        </p:nvPicPr>
        <p:blipFill>
          <a:blip r:embed="rId4"/>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645975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72">
        <p159:morph option="byObject"/>
      </p:transition>
    </mc:Choice>
    <mc:Fallback xmlns="">
      <p:transition spd="slow" advTm="3672">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diagram of a network&#10;&#10;Description automatically generated">
            <a:extLst>
              <a:ext uri="{FF2B5EF4-FFF2-40B4-BE49-F238E27FC236}">
                <a16:creationId xmlns:a16="http://schemas.microsoft.com/office/drawing/2014/main" id="{645E68C2-662A-8D83-9693-941E5A7246B3}"/>
              </a:ext>
            </a:extLst>
          </p:cNvPr>
          <p:cNvPicPr>
            <a:picLocks noChangeAspect="1"/>
          </p:cNvPicPr>
          <p:nvPr/>
        </p:nvPicPr>
        <p:blipFill>
          <a:blip r:embed="rId3"/>
          <a:stretch>
            <a:fillRect/>
          </a:stretch>
        </p:blipFill>
        <p:spPr>
          <a:xfrm>
            <a:off x="982190" y="99788"/>
            <a:ext cx="7179620" cy="4943923"/>
          </a:xfrm>
          <a:prstGeom prst="rect">
            <a:avLst/>
          </a:prstGeom>
          <a:ln>
            <a:noFill/>
          </a:ln>
        </p:spPr>
      </p:pic>
      <p:pic>
        <p:nvPicPr>
          <p:cNvPr id="3" name="Picture 2">
            <a:extLst>
              <a:ext uri="{FF2B5EF4-FFF2-40B4-BE49-F238E27FC236}">
                <a16:creationId xmlns:a16="http://schemas.microsoft.com/office/drawing/2014/main" id="{A04E2183-B21A-6C57-4DAF-57EFFBCE3BFB}"/>
              </a:ext>
            </a:extLst>
          </p:cNvPr>
          <p:cNvPicPr>
            <a:picLocks noChangeAspect="1"/>
          </p:cNvPicPr>
          <p:nvPr/>
        </p:nvPicPr>
        <p:blipFill>
          <a:blip r:embed="rId4"/>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3148113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596">
        <p159:morph option="byObject"/>
      </p:transition>
    </mc:Choice>
    <mc:Fallback xmlns="">
      <p:transition spd="slow" advTm="36596">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75A5F90-CE35-1A89-20B9-4B80EEBC0E37}"/>
              </a:ext>
            </a:extLst>
          </p:cNvPr>
          <p:cNvSpPr/>
          <p:nvPr/>
        </p:nvSpPr>
        <p:spPr>
          <a:xfrm>
            <a:off x="0" y="0"/>
            <a:ext cx="2409987" cy="51435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
            <a:extLst>
              <a:ext uri="{FF2B5EF4-FFF2-40B4-BE49-F238E27FC236}">
                <a16:creationId xmlns:a16="http://schemas.microsoft.com/office/drawing/2014/main" id="{5834C391-F4D2-175F-E4CD-A4EB53C08275}"/>
              </a:ext>
            </a:extLst>
          </p:cNvPr>
          <p:cNvSpPr txBox="1">
            <a:spLocks/>
          </p:cNvSpPr>
          <p:nvPr/>
        </p:nvSpPr>
        <p:spPr>
          <a:xfrm>
            <a:off x="125166" y="142667"/>
            <a:ext cx="2154263" cy="276999"/>
          </a:xfrm>
          <a:prstGeom prst="rect">
            <a:avLst/>
          </a:prstGeom>
          <a:solidFill>
            <a:srgbClr val="002060"/>
          </a:solidFill>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bg1"/>
                </a:solidFill>
                <a:effectLst/>
                <a:uLnTx/>
                <a:uFillTx/>
                <a:latin typeface="+mj-lt"/>
                <a:ea typeface="+mn-ea"/>
                <a:cs typeface="+mn-cs"/>
              </a:rPr>
              <a:t>HANSSON OSKAR</a:t>
            </a:r>
          </a:p>
        </p:txBody>
      </p:sp>
      <p:sp>
        <p:nvSpPr>
          <p:cNvPr id="35" name="TextBox 34">
            <a:extLst>
              <a:ext uri="{FF2B5EF4-FFF2-40B4-BE49-F238E27FC236}">
                <a16:creationId xmlns:a16="http://schemas.microsoft.com/office/drawing/2014/main" id="{131D57DC-9ED5-5A76-3283-3F96BEDD8E00}"/>
              </a:ext>
            </a:extLst>
          </p:cNvPr>
          <p:cNvSpPr txBox="1"/>
          <p:nvPr/>
        </p:nvSpPr>
        <p:spPr>
          <a:xfrm>
            <a:off x="125166" y="2154450"/>
            <a:ext cx="1929538" cy="461665"/>
          </a:xfrm>
          <a:prstGeom prst="rect">
            <a:avLst/>
          </a:prstGeom>
          <a:noFill/>
        </p:spPr>
        <p:txBody>
          <a:bodyPr wrap="square" rtlCol="0">
            <a:spAutoFit/>
          </a:bodyPr>
          <a:lstStyle/>
          <a:p>
            <a:pPr algn="ctr"/>
            <a:r>
              <a:rPr lang="en-US" sz="800" b="1">
                <a:solidFill>
                  <a:schemeClr val="bg1"/>
                </a:solidFill>
              </a:rPr>
              <a:t>Professor of Neurology| Lund University</a:t>
            </a:r>
          </a:p>
          <a:p>
            <a:pPr algn="ctr"/>
            <a:r>
              <a:rPr lang="en-US" sz="800">
                <a:solidFill>
                  <a:schemeClr val="bg1"/>
                </a:solidFill>
              </a:rPr>
              <a:t>https://</a:t>
            </a:r>
            <a:r>
              <a:rPr lang="en-US" sz="800" err="1">
                <a:solidFill>
                  <a:schemeClr val="bg1"/>
                </a:solidFill>
              </a:rPr>
              <a:t>twitter.com</a:t>
            </a:r>
            <a:r>
              <a:rPr lang="en-US" sz="800">
                <a:solidFill>
                  <a:schemeClr val="bg1"/>
                </a:solidFill>
              </a:rPr>
              <a:t>/OskarHansson9</a:t>
            </a:r>
          </a:p>
        </p:txBody>
      </p:sp>
      <p:sp>
        <p:nvSpPr>
          <p:cNvPr id="37" name="Rounded Rectangle 36">
            <a:extLst>
              <a:ext uri="{FF2B5EF4-FFF2-40B4-BE49-F238E27FC236}">
                <a16:creationId xmlns:a16="http://schemas.microsoft.com/office/drawing/2014/main" id="{2A322068-5717-CC7D-D60E-A8E262D36CF5}"/>
              </a:ext>
            </a:extLst>
          </p:cNvPr>
          <p:cNvSpPr/>
          <p:nvPr/>
        </p:nvSpPr>
        <p:spPr>
          <a:xfrm>
            <a:off x="30996" y="2642460"/>
            <a:ext cx="2340244" cy="30221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a:t>Specialty: Neurology</a:t>
            </a:r>
          </a:p>
        </p:txBody>
      </p:sp>
      <p:sp>
        <p:nvSpPr>
          <p:cNvPr id="38" name="Oval 37">
            <a:extLst>
              <a:ext uri="{FF2B5EF4-FFF2-40B4-BE49-F238E27FC236}">
                <a16:creationId xmlns:a16="http://schemas.microsoft.com/office/drawing/2014/main" id="{EF41ABA4-B2B2-9D7F-5E0C-B9A6C3239582}"/>
              </a:ext>
            </a:extLst>
          </p:cNvPr>
          <p:cNvSpPr/>
          <p:nvPr/>
        </p:nvSpPr>
        <p:spPr>
          <a:xfrm>
            <a:off x="65869" y="3114721"/>
            <a:ext cx="787660" cy="561996"/>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2060"/>
                </a:solidFill>
              </a:rPr>
              <a:t>100</a:t>
            </a:r>
            <a:endParaRPr lang="en-US" sz="1000" b="1">
              <a:solidFill>
                <a:srgbClr val="002060"/>
              </a:solidFill>
            </a:endParaRPr>
          </a:p>
        </p:txBody>
      </p:sp>
      <p:sp>
        <p:nvSpPr>
          <p:cNvPr id="39" name="TextBox 38">
            <a:extLst>
              <a:ext uri="{FF2B5EF4-FFF2-40B4-BE49-F238E27FC236}">
                <a16:creationId xmlns:a16="http://schemas.microsoft.com/office/drawing/2014/main" id="{B60F2E28-0A6C-E6AF-C6AF-CC70C08FE93F}"/>
              </a:ext>
            </a:extLst>
          </p:cNvPr>
          <p:cNvSpPr txBox="1"/>
          <p:nvPr/>
        </p:nvSpPr>
        <p:spPr>
          <a:xfrm>
            <a:off x="853529" y="3241830"/>
            <a:ext cx="1428596" cy="307777"/>
          </a:xfrm>
          <a:prstGeom prst="rect">
            <a:avLst/>
          </a:prstGeom>
          <a:noFill/>
        </p:spPr>
        <p:txBody>
          <a:bodyPr wrap="none" rtlCol="0">
            <a:spAutoFit/>
          </a:bodyPr>
          <a:lstStyle/>
          <a:p>
            <a:r>
              <a:rPr lang="en-US">
                <a:solidFill>
                  <a:schemeClr val="bg1"/>
                </a:solidFill>
              </a:rPr>
              <a:t>Influence Score</a:t>
            </a:r>
          </a:p>
        </p:txBody>
      </p:sp>
      <p:sp>
        <p:nvSpPr>
          <p:cNvPr id="42" name="Rounded Rectangle 41">
            <a:extLst>
              <a:ext uri="{FF2B5EF4-FFF2-40B4-BE49-F238E27FC236}">
                <a16:creationId xmlns:a16="http://schemas.microsoft.com/office/drawing/2014/main" id="{8DF0C5DA-E479-8BB9-F5A4-730AA971A6E6}"/>
              </a:ext>
            </a:extLst>
          </p:cNvPr>
          <p:cNvSpPr/>
          <p:nvPr/>
        </p:nvSpPr>
        <p:spPr>
          <a:xfrm>
            <a:off x="4481791" y="3368940"/>
            <a:ext cx="982041" cy="30777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Publications</a:t>
            </a:r>
          </a:p>
        </p:txBody>
      </p:sp>
      <p:sp>
        <p:nvSpPr>
          <p:cNvPr id="43" name="Rounded Rectangle 42">
            <a:extLst>
              <a:ext uri="{FF2B5EF4-FFF2-40B4-BE49-F238E27FC236}">
                <a16:creationId xmlns:a16="http://schemas.microsoft.com/office/drawing/2014/main" id="{515EC217-64BA-8DB5-0C97-A9CCD905A5AB}"/>
              </a:ext>
            </a:extLst>
          </p:cNvPr>
          <p:cNvSpPr/>
          <p:nvPr/>
        </p:nvSpPr>
        <p:spPr>
          <a:xfrm>
            <a:off x="4494019" y="3901073"/>
            <a:ext cx="982041" cy="30777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Citations</a:t>
            </a:r>
            <a:endParaRPr lang="en-US" sz="1050" b="1"/>
          </a:p>
        </p:txBody>
      </p:sp>
      <p:sp>
        <p:nvSpPr>
          <p:cNvPr id="44" name="Rounded Rectangle 43">
            <a:extLst>
              <a:ext uri="{FF2B5EF4-FFF2-40B4-BE49-F238E27FC236}">
                <a16:creationId xmlns:a16="http://schemas.microsoft.com/office/drawing/2014/main" id="{608A3E31-8F4D-FA51-304F-8994CE8766B9}"/>
              </a:ext>
            </a:extLst>
          </p:cNvPr>
          <p:cNvSpPr/>
          <p:nvPr/>
        </p:nvSpPr>
        <p:spPr>
          <a:xfrm>
            <a:off x="4485338" y="4433206"/>
            <a:ext cx="978494" cy="30777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H-Index</a:t>
            </a:r>
          </a:p>
        </p:txBody>
      </p:sp>
      <p:sp>
        <p:nvSpPr>
          <p:cNvPr id="45" name="Rectangle 44">
            <a:extLst>
              <a:ext uri="{FF2B5EF4-FFF2-40B4-BE49-F238E27FC236}">
                <a16:creationId xmlns:a16="http://schemas.microsoft.com/office/drawing/2014/main" id="{081881BE-DEBF-BE61-BBE8-EADEB1C1723B}"/>
              </a:ext>
            </a:extLst>
          </p:cNvPr>
          <p:cNvSpPr/>
          <p:nvPr/>
        </p:nvSpPr>
        <p:spPr>
          <a:xfrm>
            <a:off x="4616702" y="3064521"/>
            <a:ext cx="612668" cy="400110"/>
          </a:xfrm>
          <a:prstGeom prst="rect">
            <a:avLst/>
          </a:prstGeom>
          <a:noFill/>
        </p:spPr>
        <p:txBody>
          <a:bodyPr wrap="none" lIns="91440" tIns="45720" rIns="91440" bIns="45720">
            <a:spAutoFit/>
          </a:bodyPr>
          <a:lstStyle/>
          <a:p>
            <a:pPr algn="ctr"/>
            <a:r>
              <a:rPr lang="en-US" sz="2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509</a:t>
            </a:r>
          </a:p>
        </p:txBody>
      </p:sp>
      <p:sp>
        <p:nvSpPr>
          <p:cNvPr id="46" name="Rectangle 45">
            <a:extLst>
              <a:ext uri="{FF2B5EF4-FFF2-40B4-BE49-F238E27FC236}">
                <a16:creationId xmlns:a16="http://schemas.microsoft.com/office/drawing/2014/main" id="{FE4F9846-9CA4-B1F0-10C3-9EAFD59E4D3D}"/>
              </a:ext>
            </a:extLst>
          </p:cNvPr>
          <p:cNvSpPr/>
          <p:nvPr/>
        </p:nvSpPr>
        <p:spPr>
          <a:xfrm>
            <a:off x="4643333" y="3630875"/>
            <a:ext cx="655950" cy="400110"/>
          </a:xfrm>
          <a:prstGeom prst="rect">
            <a:avLst/>
          </a:prstGeom>
          <a:noFill/>
        </p:spPr>
        <p:txBody>
          <a:bodyPr wrap="none" lIns="91440" tIns="45720" rIns="91440" bIns="45720">
            <a:spAutoFit/>
          </a:bodyPr>
          <a:lstStyle/>
          <a:p>
            <a:pPr algn="ctr"/>
            <a:r>
              <a:rPr lang="en-US" sz="2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31K</a:t>
            </a:r>
            <a:endParaRPr lang="en-US" sz="28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7" name="Rectangle 46">
            <a:extLst>
              <a:ext uri="{FF2B5EF4-FFF2-40B4-BE49-F238E27FC236}">
                <a16:creationId xmlns:a16="http://schemas.microsoft.com/office/drawing/2014/main" id="{7BED089B-DB8D-9D9A-FFF9-B1FB7FEBC7CE}"/>
              </a:ext>
            </a:extLst>
          </p:cNvPr>
          <p:cNvSpPr/>
          <p:nvPr/>
        </p:nvSpPr>
        <p:spPr>
          <a:xfrm>
            <a:off x="4750038" y="4172290"/>
            <a:ext cx="470000" cy="400110"/>
          </a:xfrm>
          <a:prstGeom prst="rect">
            <a:avLst/>
          </a:prstGeom>
          <a:noFill/>
        </p:spPr>
        <p:txBody>
          <a:bodyPr wrap="none" lIns="91440" tIns="45720" rIns="91440" bIns="45720">
            <a:spAutoFit/>
          </a:bodyPr>
          <a:lstStyle/>
          <a:p>
            <a:pPr algn="ctr"/>
            <a:r>
              <a:rPr lang="en-US" sz="2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98</a:t>
            </a:r>
            <a:endParaRPr lang="en-US" sz="40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8" name="Rectangle 47">
            <a:extLst>
              <a:ext uri="{FF2B5EF4-FFF2-40B4-BE49-F238E27FC236}">
                <a16:creationId xmlns:a16="http://schemas.microsoft.com/office/drawing/2014/main" id="{2881570C-ECD0-2CD4-A680-2EBE1D6463BB}"/>
              </a:ext>
            </a:extLst>
          </p:cNvPr>
          <p:cNvSpPr/>
          <p:nvPr/>
        </p:nvSpPr>
        <p:spPr>
          <a:xfrm>
            <a:off x="4381283" y="3061581"/>
            <a:ext cx="4696847" cy="1988775"/>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51" name="TextBox 50">
            <a:extLst>
              <a:ext uri="{FF2B5EF4-FFF2-40B4-BE49-F238E27FC236}">
                <a16:creationId xmlns:a16="http://schemas.microsoft.com/office/drawing/2014/main" id="{73D701C8-55BE-BA62-7452-6E91F072A695}"/>
              </a:ext>
            </a:extLst>
          </p:cNvPr>
          <p:cNvSpPr txBox="1"/>
          <p:nvPr/>
        </p:nvSpPr>
        <p:spPr>
          <a:xfrm>
            <a:off x="2824825" y="3288031"/>
            <a:ext cx="1040670"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Interests</a:t>
            </a:r>
            <a:endParaRPr lang="en-US" b="1">
              <a:solidFill>
                <a:schemeClr val="tx1"/>
              </a:solidFill>
              <a:latin typeface="Arial" panose="020B0604020202020204" pitchFamily="34" charset="0"/>
              <a:ea typeface="Ayuthaya" pitchFamily="2" charset="-34"/>
              <a:cs typeface="Arial" panose="020B0604020202020204" pitchFamily="34" charset="0"/>
            </a:endParaRPr>
          </a:p>
        </p:txBody>
      </p:sp>
      <p:sp>
        <p:nvSpPr>
          <p:cNvPr id="53" name="TextBox 52">
            <a:extLst>
              <a:ext uri="{FF2B5EF4-FFF2-40B4-BE49-F238E27FC236}">
                <a16:creationId xmlns:a16="http://schemas.microsoft.com/office/drawing/2014/main" id="{3D6114A3-B941-F5EC-DAB8-205C2A4AFD92}"/>
              </a:ext>
            </a:extLst>
          </p:cNvPr>
          <p:cNvSpPr txBox="1"/>
          <p:nvPr/>
        </p:nvSpPr>
        <p:spPr>
          <a:xfrm>
            <a:off x="2672037" y="3960354"/>
            <a:ext cx="1473480" cy="2308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900"/>
              <a:t>Good health &amp; well-being</a:t>
            </a:r>
          </a:p>
        </p:txBody>
      </p:sp>
      <p:sp>
        <p:nvSpPr>
          <p:cNvPr id="54" name="TextBox 53">
            <a:extLst>
              <a:ext uri="{FF2B5EF4-FFF2-40B4-BE49-F238E27FC236}">
                <a16:creationId xmlns:a16="http://schemas.microsoft.com/office/drawing/2014/main" id="{CB8615ED-908B-C2B7-5365-83F1CFE770B3}"/>
              </a:ext>
            </a:extLst>
          </p:cNvPr>
          <p:cNvSpPr txBox="1"/>
          <p:nvPr/>
        </p:nvSpPr>
        <p:spPr>
          <a:xfrm>
            <a:off x="2919866" y="4459964"/>
            <a:ext cx="1011815" cy="2308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900"/>
              <a:t>Gender Equality</a:t>
            </a:r>
          </a:p>
        </p:txBody>
      </p:sp>
      <p:pic>
        <p:nvPicPr>
          <p:cNvPr id="57" name="Graphic 56" descr="Yoga with solid fill">
            <a:extLst>
              <a:ext uri="{FF2B5EF4-FFF2-40B4-BE49-F238E27FC236}">
                <a16:creationId xmlns:a16="http://schemas.microsoft.com/office/drawing/2014/main" id="{1F57049D-743E-02A0-DA5E-0EA1083B4D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087" y="3778161"/>
            <a:ext cx="280212" cy="280212"/>
          </a:xfrm>
          <a:prstGeom prst="rect">
            <a:avLst/>
          </a:prstGeom>
        </p:spPr>
      </p:pic>
      <p:pic>
        <p:nvPicPr>
          <p:cNvPr id="63" name="Graphic 62" descr="Gender with solid fill">
            <a:extLst>
              <a:ext uri="{FF2B5EF4-FFF2-40B4-BE49-F238E27FC236}">
                <a16:creationId xmlns:a16="http://schemas.microsoft.com/office/drawing/2014/main" id="{BE29FB5F-B3A7-3B08-5807-BC84B049BE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0288" y="4437470"/>
            <a:ext cx="269779" cy="269778"/>
          </a:xfrm>
          <a:prstGeom prst="rect">
            <a:avLst/>
          </a:prstGeom>
        </p:spPr>
      </p:pic>
      <p:sp>
        <p:nvSpPr>
          <p:cNvPr id="66" name="TextBox 65">
            <a:extLst>
              <a:ext uri="{FF2B5EF4-FFF2-40B4-BE49-F238E27FC236}">
                <a16:creationId xmlns:a16="http://schemas.microsoft.com/office/drawing/2014/main" id="{74FF1DE5-3804-D6D7-0130-4C12E2CA1F87}"/>
              </a:ext>
            </a:extLst>
          </p:cNvPr>
          <p:cNvSpPr txBox="1"/>
          <p:nvPr/>
        </p:nvSpPr>
        <p:spPr>
          <a:xfrm>
            <a:off x="2381073" y="77656"/>
            <a:ext cx="2165978"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Key Research Areas</a:t>
            </a:r>
          </a:p>
        </p:txBody>
      </p:sp>
      <p:sp>
        <p:nvSpPr>
          <p:cNvPr id="67" name="TextBox 66">
            <a:extLst>
              <a:ext uri="{FF2B5EF4-FFF2-40B4-BE49-F238E27FC236}">
                <a16:creationId xmlns:a16="http://schemas.microsoft.com/office/drawing/2014/main" id="{D2D0AD7A-2B9A-550A-856E-817BA81C2367}"/>
              </a:ext>
            </a:extLst>
          </p:cNvPr>
          <p:cNvSpPr txBox="1"/>
          <p:nvPr/>
        </p:nvSpPr>
        <p:spPr>
          <a:xfrm>
            <a:off x="2768913" y="563098"/>
            <a:ext cx="1646605" cy="24622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b="0" i="0" u="none" strike="noStrike">
                <a:effectLst/>
                <a:highlight>
                  <a:srgbClr val="FFFFFF"/>
                </a:highlight>
                <a:latin typeface="Arial" panose="020B0604020202020204" pitchFamily="34" charset="0"/>
                <a:cs typeface="Arial" panose="020B0604020202020204" pitchFamily="34" charset="0"/>
              </a:rPr>
              <a:t>Neurosciences Neurology</a:t>
            </a:r>
            <a:endParaRPr lang="en-US" sz="8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BB485730-A8E2-6DAF-5AA8-63B88F731232}"/>
              </a:ext>
            </a:extLst>
          </p:cNvPr>
          <p:cNvSpPr txBox="1"/>
          <p:nvPr/>
        </p:nvSpPr>
        <p:spPr>
          <a:xfrm>
            <a:off x="2591332" y="906288"/>
            <a:ext cx="752129" cy="24622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b="0" i="0" u="none" strike="noStrike">
                <a:effectLst/>
                <a:highlight>
                  <a:srgbClr val="FFFFFF"/>
                </a:highlight>
                <a:latin typeface="Arial" panose="020B0604020202020204" pitchFamily="34" charset="0"/>
                <a:cs typeface="Arial" panose="020B0604020202020204" pitchFamily="34" charset="0"/>
              </a:rPr>
              <a:t>Radiology</a:t>
            </a:r>
            <a:endParaRPr lang="en-US" sz="800">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26485868-D812-6D54-9A79-CC922F489B67}"/>
              </a:ext>
            </a:extLst>
          </p:cNvPr>
          <p:cNvSpPr txBox="1"/>
          <p:nvPr/>
        </p:nvSpPr>
        <p:spPr>
          <a:xfrm>
            <a:off x="3622260" y="901759"/>
            <a:ext cx="859531" cy="24622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b="0" i="0" u="none" strike="noStrike">
                <a:effectLst/>
                <a:highlight>
                  <a:srgbClr val="FFFFFF"/>
                </a:highlight>
                <a:latin typeface="Arial" panose="020B0604020202020204" pitchFamily="34" charset="0"/>
                <a:cs typeface="Arial" panose="020B0604020202020204" pitchFamily="34" charset="0"/>
              </a:rPr>
              <a:t>Cell Biology</a:t>
            </a:r>
            <a:endParaRPr lang="en-US" sz="80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45F80EB6-6857-28D3-EAD0-5884F43BE2A1}"/>
              </a:ext>
            </a:extLst>
          </p:cNvPr>
          <p:cNvSpPr txBox="1"/>
          <p:nvPr/>
        </p:nvSpPr>
        <p:spPr>
          <a:xfrm>
            <a:off x="2797854" y="1232765"/>
            <a:ext cx="1332416" cy="24622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b="0" i="0" u="none" strike="noStrike">
                <a:effectLst/>
                <a:highlight>
                  <a:srgbClr val="FFFFFF"/>
                </a:highlight>
                <a:latin typeface="Arial" panose="020B0604020202020204" pitchFamily="34" charset="0"/>
                <a:cs typeface="Arial" panose="020B0604020202020204" pitchFamily="34" charset="0"/>
              </a:rPr>
              <a:t>Science Technology</a:t>
            </a:r>
            <a:endParaRPr lang="en-US" sz="80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6F6BAD1F-3780-2FFB-205C-7A9A2DD643B2}"/>
              </a:ext>
            </a:extLst>
          </p:cNvPr>
          <p:cNvSpPr/>
          <p:nvPr/>
        </p:nvSpPr>
        <p:spPr>
          <a:xfrm>
            <a:off x="2485970" y="3676716"/>
            <a:ext cx="1747622" cy="1381403"/>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72" name="TextBox 71">
            <a:extLst>
              <a:ext uri="{FF2B5EF4-FFF2-40B4-BE49-F238E27FC236}">
                <a16:creationId xmlns:a16="http://schemas.microsoft.com/office/drawing/2014/main" id="{1A4270F8-38F9-2BD7-BD64-D2838EB92897}"/>
              </a:ext>
            </a:extLst>
          </p:cNvPr>
          <p:cNvSpPr txBox="1"/>
          <p:nvPr/>
        </p:nvSpPr>
        <p:spPr>
          <a:xfrm>
            <a:off x="5720455" y="2669808"/>
            <a:ext cx="2018501"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Research Journals</a:t>
            </a:r>
            <a:endParaRPr lang="en-US" b="1">
              <a:solidFill>
                <a:schemeClr val="tx1"/>
              </a:solidFill>
              <a:latin typeface="Arial" panose="020B0604020202020204" pitchFamily="34" charset="0"/>
              <a:ea typeface="Ayuthaya" pitchFamily="2" charset="-34"/>
              <a:cs typeface="Arial" panose="020B0604020202020204" pitchFamily="34" charset="0"/>
            </a:endParaRPr>
          </a:p>
        </p:txBody>
      </p:sp>
      <p:sp>
        <p:nvSpPr>
          <p:cNvPr id="73" name="Rectangle 72">
            <a:extLst>
              <a:ext uri="{FF2B5EF4-FFF2-40B4-BE49-F238E27FC236}">
                <a16:creationId xmlns:a16="http://schemas.microsoft.com/office/drawing/2014/main" id="{8BF61855-355E-2841-F3D5-6E3BA51535DB}"/>
              </a:ext>
            </a:extLst>
          </p:cNvPr>
          <p:cNvSpPr/>
          <p:nvPr/>
        </p:nvSpPr>
        <p:spPr>
          <a:xfrm>
            <a:off x="2485971" y="474419"/>
            <a:ext cx="2086029" cy="1124049"/>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74" name="TextBox 73">
            <a:extLst>
              <a:ext uri="{FF2B5EF4-FFF2-40B4-BE49-F238E27FC236}">
                <a16:creationId xmlns:a16="http://schemas.microsoft.com/office/drawing/2014/main" id="{F79E154A-80AF-1505-9A17-80298D972250}"/>
              </a:ext>
            </a:extLst>
          </p:cNvPr>
          <p:cNvSpPr txBox="1"/>
          <p:nvPr/>
        </p:nvSpPr>
        <p:spPr>
          <a:xfrm>
            <a:off x="6378551" y="79360"/>
            <a:ext cx="1247457"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Affiliations</a:t>
            </a:r>
          </a:p>
        </p:txBody>
      </p:sp>
      <p:sp>
        <p:nvSpPr>
          <p:cNvPr id="77" name="TextBox 76">
            <a:extLst>
              <a:ext uri="{FF2B5EF4-FFF2-40B4-BE49-F238E27FC236}">
                <a16:creationId xmlns:a16="http://schemas.microsoft.com/office/drawing/2014/main" id="{2BE9F826-80F5-8D86-A5D5-FFDAEAD46CF7}"/>
              </a:ext>
            </a:extLst>
          </p:cNvPr>
          <p:cNvSpPr txBox="1"/>
          <p:nvPr/>
        </p:nvSpPr>
        <p:spPr>
          <a:xfrm>
            <a:off x="2726320" y="1725075"/>
            <a:ext cx="1277914" cy="338554"/>
          </a:xfrm>
          <a:prstGeom prst="rect">
            <a:avLst/>
          </a:prstGeom>
          <a:noFill/>
        </p:spPr>
        <p:txBody>
          <a:bodyPr wrap="none" rtlCol="0">
            <a:spAutoFit/>
          </a:bodyPr>
          <a:lstStyle/>
          <a:p>
            <a:r>
              <a:rPr lang="en-US" sz="1600" b="1">
                <a:solidFill>
                  <a:schemeClr val="tx1"/>
                </a:solidFill>
                <a:latin typeface="Arial" panose="020B0604020202020204" pitchFamily="34" charset="0"/>
                <a:ea typeface="Ayuthaya" pitchFamily="2" charset="-34"/>
                <a:cs typeface="Arial" panose="020B0604020202020204" pitchFamily="34" charset="0"/>
              </a:rPr>
              <a:t>Leadership</a:t>
            </a:r>
            <a:endParaRPr lang="en-US" b="1">
              <a:solidFill>
                <a:schemeClr val="tx1"/>
              </a:solidFill>
              <a:latin typeface="Arial" panose="020B0604020202020204" pitchFamily="34" charset="0"/>
              <a:ea typeface="Ayuthaya" pitchFamily="2" charset="-34"/>
              <a:cs typeface="Arial" panose="020B0604020202020204" pitchFamily="34" charset="0"/>
            </a:endParaRPr>
          </a:p>
        </p:txBody>
      </p:sp>
      <p:pic>
        <p:nvPicPr>
          <p:cNvPr id="2" name="Picture 2" descr="The future of blood-based biomarkers in Alzheimer's disease">
            <a:extLst>
              <a:ext uri="{FF2B5EF4-FFF2-40B4-BE49-F238E27FC236}">
                <a16:creationId xmlns:a16="http://schemas.microsoft.com/office/drawing/2014/main" id="{C4CB005C-9F99-5C75-3EAF-33A17F9138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129" t="26318" r="24178"/>
          <a:stretch/>
        </p:blipFill>
        <p:spPr bwMode="auto">
          <a:xfrm>
            <a:off x="150402" y="538025"/>
            <a:ext cx="1443080" cy="15664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E4AE3D3A-A0D9-46DD-D7C4-85F8E2018196}"/>
                  </a:ext>
                </a:extLst>
              </p:cNvPr>
              <p:cNvGraphicFramePr>
                <a:graphicFrameLocks noChangeAspect="1"/>
              </p:cNvGraphicFramePr>
              <p:nvPr>
                <p:extLst>
                  <p:ext uri="{D42A27DB-BD31-4B8C-83A1-F6EECF244321}">
                    <p14:modId xmlns:p14="http://schemas.microsoft.com/office/powerpoint/2010/main" val="1032033413"/>
                  </p:ext>
                </p:extLst>
              </p:nvPr>
            </p:nvGraphicFramePr>
            <p:xfrm>
              <a:off x="52279" y="3729407"/>
              <a:ext cx="2286000" cy="1285875"/>
            </p:xfrm>
            <a:graphic>
              <a:graphicData uri="http://schemas.microsoft.com/office/powerpoint/2016/slidezoom">
                <pslz:sldZm>
                  <pslz:sldZmObj sldId="1995" cId="2537671223">
                    <pslz:zmPr id="{DB194B89-9712-5E48-B26D-9E658D99CD93}" returnToParent="0" transitionDur="1000">
                      <p166:blipFill xmlns:p166="http://schemas.microsoft.com/office/powerpoint/2016/6/main">
                        <a:blip r:embed="rId8"/>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4" name="Slide Zoom 3">
                <a:hlinkClick r:id="rId11" action="ppaction://hlinksldjump"/>
                <a:extLst>
                  <a:ext uri="{FF2B5EF4-FFF2-40B4-BE49-F238E27FC236}">
                    <a16:creationId xmlns:a16="http://schemas.microsoft.com/office/drawing/2014/main" id="{E4AE3D3A-A0D9-46DD-D7C4-85F8E2018196}"/>
                  </a:ext>
                </a:extLst>
              </p:cNvPr>
              <p:cNvPicPr>
                <a:picLocks noGrp="1" noRot="1" noChangeAspect="1" noMove="1" noResize="1" noEditPoints="1" noAdjustHandles="1" noChangeArrowheads="1" noChangeShapeType="1"/>
              </p:cNvPicPr>
              <p:nvPr/>
            </p:nvPicPr>
            <p:blipFill>
              <a:blip r:embed="rId10"/>
              <a:stretch>
                <a:fillRect/>
              </a:stretch>
            </p:blipFill>
            <p:spPr>
              <a:xfrm>
                <a:off x="52279" y="3729407"/>
                <a:ext cx="2286000" cy="1285875"/>
              </a:xfrm>
              <a:prstGeom prst="rect">
                <a:avLst/>
              </a:prstGeom>
              <a:ln w="3175">
                <a:solidFill>
                  <a:prstClr val="ltGray"/>
                </a:solidFill>
              </a:ln>
            </p:spPr>
          </p:pic>
        </mc:Fallback>
      </mc:AlternateContent>
      <p:pic>
        <p:nvPicPr>
          <p:cNvPr id="13314" name="Picture 2" descr="Twitter External Brand Guidelines">
            <a:extLst>
              <a:ext uri="{FF2B5EF4-FFF2-40B4-BE49-F238E27FC236}">
                <a16:creationId xmlns:a16="http://schemas.microsoft.com/office/drawing/2014/main" id="{8EF5AAE6-CD1D-92D4-4A34-CFE861C127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8866" y="927287"/>
            <a:ext cx="398909" cy="3754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493FE50-BD3E-E6AD-9EC8-ECAF0CF6290F}"/>
              </a:ext>
            </a:extLst>
          </p:cNvPr>
          <p:cNvSpPr/>
          <p:nvPr/>
        </p:nvSpPr>
        <p:spPr>
          <a:xfrm>
            <a:off x="1576930" y="1294320"/>
            <a:ext cx="768159" cy="369332"/>
          </a:xfrm>
          <a:prstGeom prst="rect">
            <a:avLst/>
          </a:prstGeom>
          <a:noFill/>
        </p:spPr>
        <p:txBody>
          <a:bodyPr wrap="none" lIns="91440" tIns="45720" rIns="91440" bIns="45720">
            <a:spAutoFit/>
          </a:bodyPr>
          <a:lstStyle/>
          <a:p>
            <a:pPr algn="ctr"/>
            <a:r>
              <a:rPr lang="en-US" sz="1800"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2.4k+</a:t>
            </a:r>
          </a:p>
        </p:txBody>
      </p:sp>
      <p:pic>
        <p:nvPicPr>
          <p:cNvPr id="6" name="Picture 5" descr="A graph with purple and blue bars&#10;&#10;Description automatically generated">
            <a:extLst>
              <a:ext uri="{FF2B5EF4-FFF2-40B4-BE49-F238E27FC236}">
                <a16:creationId xmlns:a16="http://schemas.microsoft.com/office/drawing/2014/main" id="{72BA8E06-EB76-D8C9-982A-FECD6DE0330A}"/>
              </a:ext>
            </a:extLst>
          </p:cNvPr>
          <p:cNvPicPr>
            <a:picLocks noChangeAspect="1"/>
          </p:cNvPicPr>
          <p:nvPr/>
        </p:nvPicPr>
        <p:blipFill>
          <a:blip r:embed="rId13"/>
          <a:stretch>
            <a:fillRect/>
          </a:stretch>
        </p:blipFill>
        <p:spPr>
          <a:xfrm>
            <a:off x="5729917" y="3190321"/>
            <a:ext cx="3221484" cy="1628989"/>
          </a:xfrm>
          <a:prstGeom prst="rect">
            <a:avLst/>
          </a:prstGeom>
        </p:spPr>
      </p:pic>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91E0038F-61AB-1616-5607-C94CEB6DA358}"/>
                  </a:ext>
                </a:extLst>
              </p:cNvPr>
              <p:cNvGraphicFramePr>
                <a:graphicFrameLocks noChangeAspect="1"/>
              </p:cNvGraphicFramePr>
              <p:nvPr>
                <p:extLst>
                  <p:ext uri="{D42A27DB-BD31-4B8C-83A1-F6EECF244321}">
                    <p14:modId xmlns:p14="http://schemas.microsoft.com/office/powerpoint/2010/main" val="3033583262"/>
                  </p:ext>
                </p:extLst>
              </p:nvPr>
            </p:nvGraphicFramePr>
            <p:xfrm>
              <a:off x="2529740" y="2055987"/>
              <a:ext cx="1787723" cy="1005594"/>
            </p:xfrm>
            <a:graphic>
              <a:graphicData uri="http://schemas.microsoft.com/office/powerpoint/2016/slidezoom">
                <pslz:sldZm>
                  <pslz:sldZmObj sldId="1994" cId="235698671">
                    <pslz:zmPr id="{648D6FD4-E4D1-E94B-ADF8-AED4A72366AD}" returnToParent="0" transitionDur="1000">
                      <p166:blipFill xmlns:p166="http://schemas.microsoft.com/office/powerpoint/2016/6/main">
                        <a:blip r:embed="rId14"/>
                        <a:stretch>
                          <a:fillRect/>
                        </a:stretch>
                      </p166:blipFill>
                      <p166:spPr xmlns:p166="http://schemas.microsoft.com/office/powerpoint/2016/6/main">
                        <a:xfrm>
                          <a:off x="0" y="0"/>
                          <a:ext cx="1787723" cy="1005594"/>
                        </a:xfrm>
                        <a:prstGeom prst="rect">
                          <a:avLst/>
                        </a:prstGeom>
                        <a:ln w="3175">
                          <a:solidFill>
                            <a:prstClr val="ltGray"/>
                          </a:solidFill>
                        </a:ln>
                      </p166:spPr>
                    </pslz:zmPr>
                  </pslz:sldZmObj>
                </pslz:sldZm>
              </a:graphicData>
            </a:graphic>
          </p:graphicFrame>
        </mc:Choice>
        <mc:Fallback xmlns="">
          <p:pic>
            <p:nvPicPr>
              <p:cNvPr id="8" name="Slide Zoom 7">
                <a:hlinkClick r:id="rId15" action="ppaction://hlinksldjump"/>
                <a:extLst>
                  <a:ext uri="{FF2B5EF4-FFF2-40B4-BE49-F238E27FC236}">
                    <a16:creationId xmlns:a16="http://schemas.microsoft.com/office/drawing/2014/main" id="{91E0038F-61AB-1616-5607-C94CEB6DA358}"/>
                  </a:ext>
                </a:extLst>
              </p:cNvPr>
              <p:cNvPicPr>
                <a:picLocks noGrp="1" noRot="1" noChangeAspect="1" noMove="1" noResize="1" noEditPoints="1" noAdjustHandles="1" noChangeArrowheads="1" noChangeShapeType="1"/>
              </p:cNvPicPr>
              <p:nvPr/>
            </p:nvPicPr>
            <p:blipFill>
              <a:blip r:embed="rId16"/>
              <a:stretch>
                <a:fillRect/>
              </a:stretch>
            </p:blipFill>
            <p:spPr>
              <a:xfrm>
                <a:off x="2529740" y="2055987"/>
                <a:ext cx="1787723" cy="1005594"/>
              </a:xfrm>
              <a:prstGeom prst="rect">
                <a:avLst/>
              </a:prstGeom>
              <a:ln w="3175">
                <a:solidFill>
                  <a:prstClr val="ltGray"/>
                </a:solidFill>
              </a:ln>
            </p:spPr>
          </p:pic>
        </mc:Fallback>
      </mc:AlternateContent>
      <p:pic>
        <p:nvPicPr>
          <p:cNvPr id="9" name="Picture 8">
            <a:extLst>
              <a:ext uri="{FF2B5EF4-FFF2-40B4-BE49-F238E27FC236}">
                <a16:creationId xmlns:a16="http://schemas.microsoft.com/office/drawing/2014/main" id="{160E9702-143C-14D2-07FD-B79C5A910617}"/>
              </a:ext>
            </a:extLst>
          </p:cNvPr>
          <p:cNvPicPr>
            <a:picLocks noChangeAspect="1"/>
          </p:cNvPicPr>
          <p:nvPr/>
        </p:nvPicPr>
        <p:blipFill>
          <a:blip r:embed="rId17"/>
          <a:stretch>
            <a:fillRect/>
          </a:stretch>
        </p:blipFill>
        <p:spPr>
          <a:xfrm>
            <a:off x="4850799" y="449219"/>
            <a:ext cx="4209073" cy="1925427"/>
          </a:xfrm>
          <a:prstGeom prst="rect">
            <a:avLst/>
          </a:prstGeom>
        </p:spPr>
      </p:pic>
      <p:pic>
        <p:nvPicPr>
          <p:cNvPr id="10" name="Picture 2" descr="of Gothenburg Logo PNG vector ...">
            <a:extLst>
              <a:ext uri="{FF2B5EF4-FFF2-40B4-BE49-F238E27FC236}">
                <a16:creationId xmlns:a16="http://schemas.microsoft.com/office/drawing/2014/main" id="{958D7207-514E-7475-25CC-732F07CFB54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41291" y="691188"/>
            <a:ext cx="667102" cy="4996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Lund University Logo PNG vector in SVG, PDF, AI, CDR format">
            <a:extLst>
              <a:ext uri="{FF2B5EF4-FFF2-40B4-BE49-F238E27FC236}">
                <a16:creationId xmlns:a16="http://schemas.microsoft.com/office/drawing/2014/main" id="{33E2255F-42F2-33DD-604A-09DB8D84CD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04548" y="761078"/>
            <a:ext cx="909517" cy="6826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MEDAGOGIC">
            <a:extLst>
              <a:ext uri="{FF2B5EF4-FFF2-40B4-BE49-F238E27FC236}">
                <a16:creationId xmlns:a16="http://schemas.microsoft.com/office/drawing/2014/main" id="{B0013302-0054-FC6F-5636-BEAD4228D9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28347" y="895993"/>
            <a:ext cx="432834" cy="1738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Oncology Fellowships | Skane University Hospital">
            <a:extLst>
              <a:ext uri="{FF2B5EF4-FFF2-40B4-BE49-F238E27FC236}">
                <a16:creationId xmlns:a16="http://schemas.microsoft.com/office/drawing/2014/main" id="{C4744613-FA58-AD8D-3AF4-B6FB1B40B85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78871" y="1646541"/>
            <a:ext cx="1102092" cy="827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University of London | London">
            <a:extLst>
              <a:ext uri="{FF2B5EF4-FFF2-40B4-BE49-F238E27FC236}">
                <a16:creationId xmlns:a16="http://schemas.microsoft.com/office/drawing/2014/main" id="{56C6061D-1AFC-88CA-F584-8F388A72BB4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5903" y="1359454"/>
            <a:ext cx="464980" cy="4649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UCL London Office (@UCL_London) / X">
            <a:extLst>
              <a:ext uri="{FF2B5EF4-FFF2-40B4-BE49-F238E27FC236}">
                <a16:creationId xmlns:a16="http://schemas.microsoft.com/office/drawing/2014/main" id="{CC682148-AF86-3E14-440E-13D00782DAF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26008" y="2037826"/>
            <a:ext cx="400271" cy="2601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Karolinska Institutet (Department of Global Public Health) | Children's  Environmental Health Collaborative">
            <a:extLst>
              <a:ext uri="{FF2B5EF4-FFF2-40B4-BE49-F238E27FC236}">
                <a16:creationId xmlns:a16="http://schemas.microsoft.com/office/drawing/2014/main" id="{468A73A3-BF9C-4268-E9CC-2E1E675DB38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57216" y="1733175"/>
            <a:ext cx="274265" cy="25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87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6507">
        <p159:morph option="byObject"/>
      </p:transition>
    </mc:Choice>
    <mc:Fallback xmlns="">
      <p:transition spd="slow" advTm="56507">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DF70A-CEC3-F4F7-0B49-93F74E8E7A14}"/>
              </a:ext>
            </a:extLst>
          </p:cNvPr>
          <p:cNvPicPr>
            <a:picLocks noChangeAspect="1"/>
          </p:cNvPicPr>
          <p:nvPr/>
        </p:nvPicPr>
        <p:blipFill>
          <a:blip r:embed="rId3"/>
          <a:stretch>
            <a:fillRect/>
          </a:stretch>
        </p:blipFill>
        <p:spPr>
          <a:xfrm>
            <a:off x="1578053" y="457200"/>
            <a:ext cx="5987894" cy="4229100"/>
          </a:xfrm>
          <a:prstGeom prst="rect">
            <a:avLst/>
          </a:prstGeom>
        </p:spPr>
      </p:pic>
      <p:pic>
        <p:nvPicPr>
          <p:cNvPr id="4" name="Picture 3">
            <a:extLst>
              <a:ext uri="{FF2B5EF4-FFF2-40B4-BE49-F238E27FC236}">
                <a16:creationId xmlns:a16="http://schemas.microsoft.com/office/drawing/2014/main" id="{A489A90B-5D8E-136E-BB9D-EEBA430C013A}"/>
              </a:ext>
            </a:extLst>
          </p:cNvPr>
          <p:cNvPicPr>
            <a:picLocks noChangeAspect="1"/>
          </p:cNvPicPr>
          <p:nvPr/>
        </p:nvPicPr>
        <p:blipFill>
          <a:blip r:embed="rId4"/>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235698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00">
        <p159:morph option="byObject"/>
      </p:transition>
    </mc:Choice>
    <mc:Fallback xmlns="">
      <p:transition spd="slow" advTm="23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5B4D67-1AA6-C9F5-7813-869EF1D7719A}"/>
              </a:ext>
            </a:extLst>
          </p:cNvPr>
          <p:cNvPicPr>
            <a:picLocks noChangeAspect="1"/>
          </p:cNvPicPr>
          <p:nvPr/>
        </p:nvPicPr>
        <p:blipFill>
          <a:blip r:embed="rId3"/>
          <a:stretch>
            <a:fillRect/>
          </a:stretch>
        </p:blipFill>
        <p:spPr>
          <a:xfrm>
            <a:off x="1942658" y="310708"/>
            <a:ext cx="5258683" cy="4522083"/>
          </a:xfrm>
          <a:prstGeom prst="rect">
            <a:avLst/>
          </a:prstGeom>
          <a:ln>
            <a:noFill/>
          </a:ln>
        </p:spPr>
      </p:pic>
      <p:pic>
        <p:nvPicPr>
          <p:cNvPr id="3" name="Picture 2">
            <a:extLst>
              <a:ext uri="{FF2B5EF4-FFF2-40B4-BE49-F238E27FC236}">
                <a16:creationId xmlns:a16="http://schemas.microsoft.com/office/drawing/2014/main" id="{B0150FF5-8419-6A50-FBC6-3C8BD5A92796}"/>
              </a:ext>
            </a:extLst>
          </p:cNvPr>
          <p:cNvPicPr>
            <a:picLocks noChangeAspect="1"/>
          </p:cNvPicPr>
          <p:nvPr/>
        </p:nvPicPr>
        <p:blipFill>
          <a:blip r:embed="rId4"/>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2537671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198">
        <p159:morph option="byObject"/>
      </p:transition>
    </mc:Choice>
    <mc:Fallback xmlns="">
      <p:transition spd="slow" advTm="14198">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128BCD-5837-E4B5-A56D-38D0ADEF8562}"/>
              </a:ext>
            </a:extLst>
          </p:cNvPr>
          <p:cNvGrpSpPr/>
          <p:nvPr/>
        </p:nvGrpSpPr>
        <p:grpSpPr>
          <a:xfrm>
            <a:off x="587503" y="1408208"/>
            <a:ext cx="6504899" cy="2612715"/>
            <a:chOff x="3391226" y="1758901"/>
            <a:chExt cx="8673199" cy="2574727"/>
          </a:xfrm>
        </p:grpSpPr>
        <p:sp>
          <p:nvSpPr>
            <p:cNvPr id="4" name="Flowchart: Alternate Process 24">
              <a:extLst>
                <a:ext uri="{FF2B5EF4-FFF2-40B4-BE49-F238E27FC236}">
                  <a16:creationId xmlns:a16="http://schemas.microsoft.com/office/drawing/2014/main" id="{EE163878-7077-6F42-6AD7-7166357B7D0E}"/>
                </a:ext>
              </a:extLst>
            </p:cNvPr>
            <p:cNvSpPr/>
            <p:nvPr/>
          </p:nvSpPr>
          <p:spPr>
            <a:xfrm rot="16200000">
              <a:off x="3153116" y="2019829"/>
              <a:ext cx="2551908" cy="2075688"/>
            </a:xfrm>
            <a:prstGeom prst="roundRect">
              <a:avLst>
                <a:gd name="adj" fmla="val 6205"/>
              </a:avLst>
            </a:prstGeom>
            <a:solidFill>
              <a:srgbClr val="5C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7724">
                <a:buClrTx/>
                <a:defRPr/>
              </a:pPr>
              <a:endParaRPr lang="en-US" sz="1624" kern="1200">
                <a:solidFill>
                  <a:srgbClr val="FFFFFF"/>
                </a:solidFill>
                <a:latin typeface="Segoe UI"/>
              </a:endParaRPr>
            </a:p>
          </p:txBody>
        </p:sp>
        <p:sp>
          <p:nvSpPr>
            <p:cNvPr id="7" name="Text Placeholder 3">
              <a:extLst>
                <a:ext uri="{FF2B5EF4-FFF2-40B4-BE49-F238E27FC236}">
                  <a16:creationId xmlns:a16="http://schemas.microsoft.com/office/drawing/2014/main" id="{0EAC8B96-5D2F-000E-30F4-DC3F47B062C2}"/>
                </a:ext>
              </a:extLst>
            </p:cNvPr>
            <p:cNvSpPr txBox="1"/>
            <p:nvPr/>
          </p:nvSpPr>
          <p:spPr>
            <a:xfrm>
              <a:off x="3445278" y="2457111"/>
              <a:ext cx="1957773" cy="97246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buClrTx/>
                <a:defRPr/>
              </a:pPr>
              <a:r>
                <a:rPr lang="en-US" sz="1050" b="1" kern="1200">
                  <a:solidFill>
                    <a:srgbClr val="FFFFFF"/>
                  </a:solidFill>
                  <a:latin typeface="Segoe UI" panose="020B0502040204020203" pitchFamily="34" charset="0"/>
                  <a:cs typeface="Segoe UI" panose="020B0502040204020203" pitchFamily="34" charset="0"/>
                </a:rPr>
                <a:t>Timeliness</a:t>
              </a:r>
            </a:p>
            <a:p>
              <a:pPr defTabSz="685800">
                <a:spcBef>
                  <a:spcPct val="20000"/>
                </a:spcBef>
                <a:buClrTx/>
                <a:defRPr/>
              </a:pPr>
              <a:endParaRPr lang="en-US" sz="825">
                <a:solidFill>
                  <a:prstClr val="white"/>
                </a:solidFill>
                <a:latin typeface="Segoe UI" panose="020B0502040204020203" pitchFamily="34" charset="0"/>
                <a:cs typeface="Segoe UI" panose="020B0502040204020203" pitchFamily="34" charset="0"/>
              </a:endParaRPr>
            </a:p>
            <a:p>
              <a:pPr marL="205740" indent="-133350" algn="l" eaLnBrk="0" fontAlgn="base" hangingPunct="0">
                <a:spcBef>
                  <a:spcPct val="10000"/>
                </a:spcBef>
                <a:spcAft>
                  <a:spcPct val="0"/>
                </a:spcAft>
                <a:buClr>
                  <a:prstClr val="white"/>
                </a:buClr>
                <a:buFont typeface="Webdings" panose="05030102010509060703" charset="2"/>
                <a:buChar char=""/>
                <a:defRPr/>
              </a:pPr>
              <a:r>
                <a:rPr lang="en-US" sz="825">
                  <a:solidFill>
                    <a:prstClr val="white"/>
                  </a:solidFill>
                  <a:latin typeface="Segoe UI" panose="020B0502040204020203" pitchFamily="34" charset="0"/>
                  <a:cs typeface="Segoe UI" panose="020B0502040204020203" pitchFamily="34" charset="0"/>
                </a:rPr>
                <a:t>Data arrival at a specified time interval </a:t>
              </a:r>
            </a:p>
            <a:p>
              <a:pPr marL="205740" indent="-133350" algn="l" eaLnBrk="0" fontAlgn="base" hangingPunct="0">
                <a:spcBef>
                  <a:spcPct val="10000"/>
                </a:spcBef>
                <a:spcAft>
                  <a:spcPct val="0"/>
                </a:spcAft>
                <a:buClr>
                  <a:prstClr val="white"/>
                </a:buClr>
                <a:buFont typeface="Webdings" panose="05030102010509060703" charset="2"/>
                <a:buChar char=""/>
                <a:defRPr/>
              </a:pPr>
              <a:r>
                <a:rPr lang="en-US" sz="825">
                  <a:solidFill>
                    <a:prstClr val="white"/>
                  </a:solidFill>
                  <a:latin typeface="Segoe UI" panose="020B0502040204020203" pitchFamily="34" charset="0"/>
                  <a:cs typeface="Segoe UI" panose="020B0502040204020203" pitchFamily="34" charset="0"/>
                </a:rPr>
                <a:t>Check for “late data” arrival</a:t>
              </a:r>
            </a:p>
            <a:p>
              <a:pPr marL="205740" indent="-133350" algn="l" eaLnBrk="0" fontAlgn="base" hangingPunct="0">
                <a:spcBef>
                  <a:spcPct val="10000"/>
                </a:spcBef>
                <a:spcAft>
                  <a:spcPct val="0"/>
                </a:spcAft>
                <a:buClr>
                  <a:prstClr val="white"/>
                </a:buClr>
                <a:buFont typeface="Webdings" panose="05030102010509060703" charset="2"/>
                <a:buChar char=""/>
                <a:defRPr/>
              </a:pPr>
              <a:endParaRPr lang="en-US" sz="825">
                <a:solidFill>
                  <a:prstClr val="white"/>
                </a:solidFill>
                <a:latin typeface="Segoe UI" panose="020B0502040204020203" pitchFamily="34" charset="0"/>
                <a:cs typeface="Segoe UI" panose="020B0502040204020203" pitchFamily="34" charset="0"/>
              </a:endParaRPr>
            </a:p>
          </p:txBody>
        </p:sp>
        <p:sp>
          <p:nvSpPr>
            <p:cNvPr id="8" name="Flowchart: Alternate Process 24">
              <a:extLst>
                <a:ext uri="{FF2B5EF4-FFF2-40B4-BE49-F238E27FC236}">
                  <a16:creationId xmlns:a16="http://schemas.microsoft.com/office/drawing/2014/main" id="{93A88CD1-1EC7-17DF-323E-F871C7DBE788}"/>
                </a:ext>
              </a:extLst>
            </p:cNvPr>
            <p:cNvSpPr/>
            <p:nvPr/>
          </p:nvSpPr>
          <p:spPr>
            <a:xfrm rot="16200000">
              <a:off x="5371832" y="2021384"/>
              <a:ext cx="2551904" cy="2072582"/>
            </a:xfrm>
            <a:prstGeom prst="roundRect">
              <a:avLst>
                <a:gd name="adj" fmla="val 6205"/>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7724">
                <a:buClrTx/>
                <a:defRPr/>
              </a:pPr>
              <a:endParaRPr lang="en-US" sz="1624" kern="1200">
                <a:solidFill>
                  <a:srgbClr val="FFFFFF"/>
                </a:solidFill>
                <a:latin typeface="Segoe UI"/>
              </a:endParaRPr>
            </a:p>
          </p:txBody>
        </p:sp>
        <p:sp>
          <p:nvSpPr>
            <p:cNvPr id="11" name="Flowchart: Alternate Process 24">
              <a:extLst>
                <a:ext uri="{FF2B5EF4-FFF2-40B4-BE49-F238E27FC236}">
                  <a16:creationId xmlns:a16="http://schemas.microsoft.com/office/drawing/2014/main" id="{D82BC521-FD28-99D8-47EA-93DD4DB9CB3A}"/>
                </a:ext>
              </a:extLst>
            </p:cNvPr>
            <p:cNvSpPr/>
            <p:nvPr/>
          </p:nvSpPr>
          <p:spPr>
            <a:xfrm rot="16200000">
              <a:off x="7583558" y="2021388"/>
              <a:ext cx="2551898" cy="2072580"/>
            </a:xfrm>
            <a:prstGeom prst="roundRect">
              <a:avLst>
                <a:gd name="adj" fmla="val 6205"/>
              </a:avLst>
            </a:prstGeom>
            <a:solidFill>
              <a:srgbClr val="5C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37724">
                <a:buClrTx/>
                <a:defRPr/>
              </a:pPr>
              <a:endParaRPr lang="en-US" sz="1624" kern="1200">
                <a:solidFill>
                  <a:srgbClr val="FFFFFF"/>
                </a:solidFill>
                <a:latin typeface="Segoe UI"/>
              </a:endParaRPr>
            </a:p>
          </p:txBody>
        </p:sp>
        <p:sp>
          <p:nvSpPr>
            <p:cNvPr id="14" name="Text Placeholder 3">
              <a:extLst>
                <a:ext uri="{FF2B5EF4-FFF2-40B4-BE49-F238E27FC236}">
                  <a16:creationId xmlns:a16="http://schemas.microsoft.com/office/drawing/2014/main" id="{0FED61C9-C762-8E32-7096-374ACAE6C0FD}"/>
                </a:ext>
              </a:extLst>
            </p:cNvPr>
            <p:cNvSpPr txBox="1"/>
            <p:nvPr/>
          </p:nvSpPr>
          <p:spPr>
            <a:xfrm>
              <a:off x="7858084" y="2515262"/>
              <a:ext cx="2002536" cy="146039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eaLnBrk="0" fontAlgn="base" hangingPunct="0">
                <a:spcBef>
                  <a:spcPct val="10000"/>
                </a:spcBef>
                <a:spcAft>
                  <a:spcPct val="0"/>
                </a:spcAft>
                <a:buClr>
                  <a:prstClr val="white"/>
                </a:buClr>
                <a:defRPr/>
              </a:pPr>
              <a:r>
                <a:rPr lang="en-US" sz="1050" b="1" kern="1200">
                  <a:solidFill>
                    <a:srgbClr val="FFFFFF"/>
                  </a:solidFill>
                  <a:latin typeface="Segoe UI" panose="020B0502040204020203" pitchFamily="34" charset="0"/>
                  <a:cs typeface="Segoe UI" panose="020B0502040204020203" pitchFamily="34" charset="0"/>
                </a:rPr>
                <a:t>Accuracy &amp; Validity</a:t>
              </a:r>
            </a:p>
            <a:p>
              <a:pPr lvl="0" algn="l" eaLnBrk="0" fontAlgn="base" hangingPunct="0">
                <a:spcBef>
                  <a:spcPct val="10000"/>
                </a:spcBef>
                <a:spcAft>
                  <a:spcPct val="0"/>
                </a:spcAft>
                <a:buClr>
                  <a:prstClr val="white"/>
                </a:buClr>
                <a:defRPr/>
              </a:pPr>
              <a:endParaRPr lang="en-US" sz="825">
                <a:solidFill>
                  <a:srgbClr val="FFFFFF"/>
                </a:solidFill>
                <a:latin typeface="Segoe UI" panose="020B0502040204020203" pitchFamily="34" charset="0"/>
                <a:cs typeface="Segoe UI" panose="020B0502040204020203" pitchFamily="34" charset="0"/>
              </a:endParaRPr>
            </a:p>
            <a:p>
              <a:pPr marL="133350" indent="-133350" algn="l" defTabSz="685800" eaLnBrk="0" fontAlgn="base" hangingPunct="0">
                <a:spcBef>
                  <a:spcPct val="10000"/>
                </a:spcBef>
                <a:spcAft>
                  <a:spcPct val="0"/>
                </a:spcAft>
                <a:buClr>
                  <a:prstClr val="white"/>
                </a:buClr>
                <a:buFont typeface="Webdings" panose="05030102010509060703" charset="2"/>
                <a:buChar char=""/>
                <a:defRPr/>
              </a:pPr>
              <a:r>
                <a:rPr lang="en-US" sz="825" kern="1200">
                  <a:solidFill>
                    <a:prstClr val="white"/>
                  </a:solidFill>
                  <a:latin typeface="Segoe UI" panose="020B0502040204020203" pitchFamily="34" charset="0"/>
                  <a:cs typeface="Segoe UI" panose="020B0502040204020203" pitchFamily="34" charset="0"/>
                </a:rPr>
                <a:t>Trend based anomaly detection for specified fields – flag anomalies outside statistical tolerance bands </a:t>
              </a:r>
            </a:p>
            <a:p>
              <a:pPr marL="133350" indent="-133350" algn="l" defTabSz="685800" eaLnBrk="0" fontAlgn="base" hangingPunct="0">
                <a:spcBef>
                  <a:spcPct val="10000"/>
                </a:spcBef>
                <a:spcAft>
                  <a:spcPct val="0"/>
                </a:spcAft>
                <a:buClr>
                  <a:prstClr val="white"/>
                </a:buClr>
                <a:buFont typeface="Webdings" panose="05030102010509060703" charset="2"/>
                <a:buChar char=""/>
                <a:defRPr/>
              </a:pPr>
              <a:r>
                <a:rPr lang="en-US" sz="825" kern="1200">
                  <a:solidFill>
                    <a:prstClr val="white"/>
                  </a:solidFill>
                  <a:latin typeface="Segoe UI" panose="020B0502040204020203" pitchFamily="34" charset="0"/>
                  <a:cs typeface="Segoe UI" panose="020B0502040204020203" pitchFamily="34" charset="0"/>
                </a:rPr>
                <a:t>Categorical columns have a valid entry from a defined list of values</a:t>
              </a:r>
            </a:p>
            <a:p>
              <a:pPr marL="133350" indent="-133350" algn="l" defTabSz="685800" eaLnBrk="0" fontAlgn="base" hangingPunct="0">
                <a:spcBef>
                  <a:spcPct val="10000"/>
                </a:spcBef>
                <a:spcAft>
                  <a:spcPct val="0"/>
                </a:spcAft>
                <a:buClr>
                  <a:prstClr val="white"/>
                </a:buClr>
                <a:buFont typeface="Webdings" panose="05030102010509060703" charset="2"/>
                <a:buChar char=""/>
                <a:defRPr/>
              </a:pPr>
              <a:r>
                <a:rPr lang="en-US" sz="825" kern="1200">
                  <a:solidFill>
                    <a:prstClr val="white"/>
                  </a:solidFill>
                  <a:latin typeface="Segoe UI" panose="020B0502040204020203" pitchFamily="34" charset="0"/>
                  <a:cs typeface="Segoe UI" panose="020B0502040204020203" pitchFamily="34" charset="0"/>
                </a:rPr>
                <a:t>Have business sense checks in place</a:t>
              </a:r>
            </a:p>
          </p:txBody>
        </p:sp>
        <p:sp>
          <p:nvSpPr>
            <p:cNvPr id="15" name="Flowchart: Alternate Process 24">
              <a:extLst>
                <a:ext uri="{FF2B5EF4-FFF2-40B4-BE49-F238E27FC236}">
                  <a16:creationId xmlns:a16="http://schemas.microsoft.com/office/drawing/2014/main" id="{075805F0-B89A-8A94-47E8-1EDB224E29A1}"/>
                </a:ext>
              </a:extLst>
            </p:cNvPr>
            <p:cNvSpPr/>
            <p:nvPr/>
          </p:nvSpPr>
          <p:spPr>
            <a:xfrm rot="16200000">
              <a:off x="9730727" y="2009973"/>
              <a:ext cx="2574727" cy="2072584"/>
            </a:xfrm>
            <a:prstGeom prst="roundRect">
              <a:avLst>
                <a:gd name="adj" fmla="val 6205"/>
              </a:avLst>
            </a:prstGeom>
            <a:solidFill>
              <a:srgbClr val="006666"/>
            </a:solidFill>
            <a:ln w="25400" cap="flat" cmpd="sng" algn="ctr">
              <a:noFill/>
              <a:prstDash val="solid"/>
            </a:ln>
            <a:effectLst/>
          </p:spPr>
          <p:txBody>
            <a:bodyPr rtlCol="0" anchor="ctr"/>
            <a:lstStyle/>
            <a:p>
              <a:pPr algn="ctr" defTabSz="837724">
                <a:buClrTx/>
                <a:defRPr/>
              </a:pPr>
              <a:endParaRPr lang="en-US" sz="1624">
                <a:solidFill>
                  <a:srgbClr val="FFFFFF"/>
                </a:solidFill>
                <a:latin typeface="Roboto Condensed"/>
                <a:ea typeface="+mn-ea"/>
                <a:cs typeface="Times New Roman" pitchFamily="18" charset="0"/>
              </a:endParaRPr>
            </a:p>
          </p:txBody>
        </p:sp>
        <p:sp>
          <p:nvSpPr>
            <p:cNvPr id="18" name="Text Placeholder 3">
              <a:extLst>
                <a:ext uri="{FF2B5EF4-FFF2-40B4-BE49-F238E27FC236}">
                  <a16:creationId xmlns:a16="http://schemas.microsoft.com/office/drawing/2014/main" id="{AEDD32D9-1004-3F3B-49E5-4FAE6C5C6D3F}"/>
                </a:ext>
              </a:extLst>
            </p:cNvPr>
            <p:cNvSpPr txBox="1"/>
            <p:nvPr/>
          </p:nvSpPr>
          <p:spPr>
            <a:xfrm>
              <a:off x="10061889" y="2511992"/>
              <a:ext cx="2002536" cy="149597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buClrTx/>
                <a:defRPr/>
              </a:pPr>
              <a:r>
                <a:rPr lang="en-US" sz="1050" b="1" kern="1200">
                  <a:solidFill>
                    <a:srgbClr val="FFFFFF"/>
                  </a:solidFill>
                  <a:latin typeface="Segoe UI" panose="020B0502040204020203" pitchFamily="34" charset="0"/>
                  <a:cs typeface="Segoe UI" panose="020B0502040204020203" pitchFamily="34" charset="0"/>
                </a:rPr>
                <a:t>Consistency</a:t>
              </a:r>
              <a:endParaRPr lang="en-US" sz="1050" b="1">
                <a:solidFill>
                  <a:srgbClr val="FFFFFF"/>
                </a:solidFill>
                <a:latin typeface="Segoe UI" panose="020B0502040204020203" pitchFamily="34" charset="0"/>
                <a:cs typeface="Segoe UI" panose="020B0502040204020203" pitchFamily="34" charset="0"/>
              </a:endParaRPr>
            </a:p>
            <a:p>
              <a:pPr defTabSz="685800">
                <a:spcBef>
                  <a:spcPct val="20000"/>
                </a:spcBef>
                <a:buClrTx/>
                <a:defRPr/>
              </a:pPr>
              <a:endParaRPr lang="en-US" sz="825">
                <a:solidFill>
                  <a:srgbClr val="FFFFFF"/>
                </a:solidFill>
                <a:latin typeface="Segoe UI" panose="020B0502040204020203" pitchFamily="34" charset="0"/>
                <a:cs typeface="Segoe UI" panose="020B0502040204020203" pitchFamily="34" charset="0"/>
              </a:endParaRPr>
            </a:p>
            <a:p>
              <a:pPr marL="133350" indent="-133350" algn="l" eaLnBrk="0" fontAlgn="base" hangingPunct="0">
                <a:spcBef>
                  <a:spcPct val="10000"/>
                </a:spcBef>
                <a:spcAft>
                  <a:spcPct val="0"/>
                </a:spcAft>
                <a:buClr>
                  <a:prstClr val="white"/>
                </a:buClr>
                <a:buFont typeface="Webdings" panose="05030102010509060703" charset="2"/>
                <a:buChar char=""/>
                <a:defRPr/>
              </a:pPr>
              <a:r>
                <a:rPr lang="en-US" sz="825">
                  <a:solidFill>
                    <a:prstClr val="white"/>
                  </a:solidFill>
                  <a:latin typeface="Segoe UI" panose="020B0502040204020203" pitchFamily="34" charset="0"/>
                  <a:cs typeface="Segoe UI" panose="020B0502040204020203" pitchFamily="34" charset="0"/>
                </a:rPr>
                <a:t>Compare data between tables to ensure accurate numbers (use the aggregated view as benchmark)  </a:t>
              </a:r>
            </a:p>
            <a:p>
              <a:pPr marL="133350" indent="-133350" algn="l" eaLnBrk="0" fontAlgn="base" hangingPunct="0">
                <a:spcBef>
                  <a:spcPct val="10000"/>
                </a:spcBef>
                <a:spcAft>
                  <a:spcPct val="0"/>
                </a:spcAft>
                <a:buClr>
                  <a:prstClr val="white"/>
                </a:buClr>
                <a:buFont typeface="Webdings" panose="05030102010509060703" charset="2"/>
                <a:buChar char=""/>
                <a:defRPr/>
              </a:pPr>
              <a:r>
                <a:rPr lang="en-US" sz="825" kern="1200">
                  <a:solidFill>
                    <a:prstClr val="white"/>
                  </a:solidFill>
                  <a:latin typeface="Segoe UI" panose="020B0502040204020203" pitchFamily="34" charset="0"/>
                  <a:cs typeface="Segoe UI" panose="020B0502040204020203" pitchFamily="34" charset="0"/>
                </a:rPr>
                <a:t>Comparison with Business forecasts</a:t>
              </a:r>
            </a:p>
            <a:p>
              <a:pPr marL="133350" indent="-133350" algn="l" eaLnBrk="0" fontAlgn="base" hangingPunct="0">
                <a:spcBef>
                  <a:spcPct val="10000"/>
                </a:spcBef>
                <a:spcAft>
                  <a:spcPct val="0"/>
                </a:spcAft>
                <a:buClr>
                  <a:prstClr val="white"/>
                </a:buClr>
                <a:buFont typeface="Webdings" panose="05030102010509060703" charset="2"/>
                <a:buChar char=""/>
                <a:defRPr/>
              </a:pPr>
              <a:endParaRPr lang="en-US" sz="825">
                <a:solidFill>
                  <a:prstClr val="white"/>
                </a:solidFill>
                <a:latin typeface="Segoe UI" panose="020B0502040204020203" pitchFamily="34" charset="0"/>
                <a:cs typeface="Segoe UI" panose="020B0502040204020203" pitchFamily="34" charset="0"/>
              </a:endParaRPr>
            </a:p>
            <a:p>
              <a:pPr defTabSz="685800">
                <a:spcBef>
                  <a:spcPct val="20000"/>
                </a:spcBef>
                <a:buClrTx/>
                <a:defRPr/>
              </a:pPr>
              <a:endParaRPr lang="en-US" sz="814" kern="1200">
                <a:solidFill>
                  <a:srgbClr val="FFFFFF"/>
                </a:solidFill>
                <a:latin typeface="Segoe UI" panose="020B0502040204020203" pitchFamily="34" charset="0"/>
                <a:cs typeface="Segoe UI" panose="020B0502040204020203" pitchFamily="34" charset="0"/>
              </a:endParaRPr>
            </a:p>
          </p:txBody>
        </p:sp>
      </p:grpSp>
      <p:sp>
        <p:nvSpPr>
          <p:cNvPr id="20" name="Flowchart: Alternate Process 24">
            <a:extLst>
              <a:ext uri="{FF2B5EF4-FFF2-40B4-BE49-F238E27FC236}">
                <a16:creationId xmlns:a16="http://schemas.microsoft.com/office/drawing/2014/main" id="{A767B72B-A246-6B7B-A817-A786D2263267}"/>
              </a:ext>
            </a:extLst>
          </p:cNvPr>
          <p:cNvSpPr/>
          <p:nvPr/>
        </p:nvSpPr>
        <p:spPr>
          <a:xfrm rot="16200000">
            <a:off x="6620232" y="1937345"/>
            <a:ext cx="2612713" cy="1554438"/>
          </a:xfrm>
          <a:prstGeom prst="roundRect">
            <a:avLst>
              <a:gd name="adj" fmla="val 6205"/>
            </a:avLst>
          </a:prstGeom>
          <a:solidFill>
            <a:srgbClr val="5C1111"/>
          </a:solidFill>
          <a:ln w="25400" cap="flat" cmpd="sng" algn="ctr">
            <a:noFill/>
            <a:prstDash val="solid"/>
          </a:ln>
          <a:effectLst/>
        </p:spPr>
        <p:txBody>
          <a:bodyPr rtlCol="0" anchor="ctr"/>
          <a:lstStyle/>
          <a:p>
            <a:pPr algn="ctr" defTabSz="837724">
              <a:buClrTx/>
              <a:defRPr/>
            </a:pPr>
            <a:endParaRPr lang="en-US" sz="1624">
              <a:solidFill>
                <a:srgbClr val="FFFFFF"/>
              </a:solidFill>
              <a:latin typeface="Roboto Condensed"/>
              <a:ea typeface="+mn-ea"/>
              <a:cs typeface="Times New Roman" pitchFamily="18" charset="0"/>
            </a:endParaRPr>
          </a:p>
        </p:txBody>
      </p:sp>
      <p:sp>
        <p:nvSpPr>
          <p:cNvPr id="24" name="Right Arrow 3">
            <a:extLst>
              <a:ext uri="{FF2B5EF4-FFF2-40B4-BE49-F238E27FC236}">
                <a16:creationId xmlns:a16="http://schemas.microsoft.com/office/drawing/2014/main" id="{1810112C-CAC2-D5A0-631A-D408591EA272}"/>
              </a:ext>
            </a:extLst>
          </p:cNvPr>
          <p:cNvSpPr/>
          <p:nvPr/>
        </p:nvSpPr>
        <p:spPr bwMode="auto">
          <a:xfrm>
            <a:off x="586497" y="1585752"/>
            <a:ext cx="1551421" cy="506197"/>
          </a:xfrm>
          <a:prstGeom prst="rightArrow">
            <a:avLst>
              <a:gd name="adj1" fmla="val 68232"/>
              <a:gd name="adj2" fmla="val 57977"/>
            </a:avLst>
          </a:prstGeom>
          <a:solidFill>
            <a:schemeClr val="bg1"/>
          </a:solidFill>
          <a:ln w="9525">
            <a:noFill/>
            <a:round/>
          </a:ln>
        </p:spPr>
        <p:txBody>
          <a:bodyPr vert="horz" wrap="square" lIns="74271" tIns="37136" rIns="74271" bIns="37136" numCol="1" rtlCol="0" anchor="t" anchorCtr="0" compatLnSpc="1"/>
          <a:lstStyle/>
          <a:p>
            <a:pPr algn="ctr" defTabSz="837724">
              <a:buClrTx/>
              <a:defRPr/>
            </a:pPr>
            <a:endParaRPr lang="en-US" sz="1624" kern="1200">
              <a:solidFill>
                <a:srgbClr val="262626"/>
              </a:solidFill>
              <a:latin typeface="Roboto Condensed"/>
              <a:ea typeface="+mn-ea"/>
              <a:cs typeface="Times New Roman" pitchFamily="18" charset="0"/>
            </a:endParaRPr>
          </a:p>
        </p:txBody>
      </p:sp>
      <p:sp>
        <p:nvSpPr>
          <p:cNvPr id="25" name="Right Arrow 3">
            <a:extLst>
              <a:ext uri="{FF2B5EF4-FFF2-40B4-BE49-F238E27FC236}">
                <a16:creationId xmlns:a16="http://schemas.microsoft.com/office/drawing/2014/main" id="{598267F6-323F-3D3C-5BB3-2751D86537C1}"/>
              </a:ext>
            </a:extLst>
          </p:cNvPr>
          <p:cNvSpPr/>
          <p:nvPr/>
        </p:nvSpPr>
        <p:spPr bwMode="auto">
          <a:xfrm>
            <a:off x="5531939" y="1612727"/>
            <a:ext cx="1551421" cy="506197"/>
          </a:xfrm>
          <a:prstGeom prst="rightArrow">
            <a:avLst>
              <a:gd name="adj1" fmla="val 68232"/>
              <a:gd name="adj2" fmla="val 57977"/>
            </a:avLst>
          </a:prstGeom>
          <a:solidFill>
            <a:schemeClr val="bg1"/>
          </a:solidFill>
          <a:ln w="9525">
            <a:noFill/>
            <a:round/>
          </a:ln>
        </p:spPr>
        <p:txBody>
          <a:bodyPr vert="horz" wrap="square" lIns="74271" tIns="37136" rIns="74271" bIns="37136" numCol="1" rtlCol="0" anchor="t" anchorCtr="0" compatLnSpc="1"/>
          <a:lstStyle/>
          <a:p>
            <a:pPr algn="ctr" defTabSz="837724">
              <a:buClrTx/>
              <a:defRPr/>
            </a:pPr>
            <a:endParaRPr lang="en-US" sz="1624" kern="1200">
              <a:solidFill>
                <a:srgbClr val="262626"/>
              </a:solidFill>
              <a:latin typeface="Roboto Condensed"/>
              <a:ea typeface="+mn-ea"/>
              <a:cs typeface="Times New Roman" pitchFamily="18" charset="0"/>
            </a:endParaRPr>
          </a:p>
        </p:txBody>
      </p:sp>
      <p:sp>
        <p:nvSpPr>
          <p:cNvPr id="26" name="Right Arrow 3">
            <a:extLst>
              <a:ext uri="{FF2B5EF4-FFF2-40B4-BE49-F238E27FC236}">
                <a16:creationId xmlns:a16="http://schemas.microsoft.com/office/drawing/2014/main" id="{7311B1A5-6B51-C283-0ED9-19F6B757BC59}"/>
              </a:ext>
            </a:extLst>
          </p:cNvPr>
          <p:cNvSpPr/>
          <p:nvPr/>
        </p:nvSpPr>
        <p:spPr bwMode="auto">
          <a:xfrm>
            <a:off x="3912886" y="1616784"/>
            <a:ext cx="1551421" cy="506197"/>
          </a:xfrm>
          <a:prstGeom prst="rightArrow">
            <a:avLst>
              <a:gd name="adj1" fmla="val 68232"/>
              <a:gd name="adj2" fmla="val 57977"/>
            </a:avLst>
          </a:prstGeom>
          <a:solidFill>
            <a:schemeClr val="bg1"/>
          </a:solidFill>
          <a:ln w="9525">
            <a:noFill/>
            <a:round/>
          </a:ln>
        </p:spPr>
        <p:txBody>
          <a:bodyPr vert="horz" wrap="square" lIns="74271" tIns="37136" rIns="74271" bIns="37136" numCol="1" rtlCol="0" anchor="t" anchorCtr="0" compatLnSpc="1"/>
          <a:lstStyle/>
          <a:p>
            <a:pPr algn="ctr" defTabSz="837724">
              <a:buClrTx/>
              <a:defRPr/>
            </a:pPr>
            <a:endParaRPr lang="en-US" sz="1624" kern="1200">
              <a:solidFill>
                <a:srgbClr val="262626"/>
              </a:solidFill>
              <a:latin typeface="Roboto Condensed"/>
              <a:ea typeface="+mn-ea"/>
              <a:cs typeface="Times New Roman" pitchFamily="18" charset="0"/>
            </a:endParaRPr>
          </a:p>
        </p:txBody>
      </p:sp>
      <p:sp>
        <p:nvSpPr>
          <p:cNvPr id="27" name="Right Arrow 3">
            <a:extLst>
              <a:ext uri="{FF2B5EF4-FFF2-40B4-BE49-F238E27FC236}">
                <a16:creationId xmlns:a16="http://schemas.microsoft.com/office/drawing/2014/main" id="{2EE0F15A-3503-7F2E-BE66-0D11CBF58814}"/>
              </a:ext>
            </a:extLst>
          </p:cNvPr>
          <p:cNvSpPr/>
          <p:nvPr/>
        </p:nvSpPr>
        <p:spPr bwMode="auto">
          <a:xfrm>
            <a:off x="2248624" y="1585752"/>
            <a:ext cx="1551421" cy="506197"/>
          </a:xfrm>
          <a:prstGeom prst="rightArrow">
            <a:avLst>
              <a:gd name="adj1" fmla="val 68232"/>
              <a:gd name="adj2" fmla="val 57977"/>
            </a:avLst>
          </a:prstGeom>
          <a:solidFill>
            <a:schemeClr val="bg1"/>
          </a:solidFill>
          <a:ln w="9525">
            <a:noFill/>
            <a:round/>
          </a:ln>
        </p:spPr>
        <p:txBody>
          <a:bodyPr vert="horz" wrap="square" lIns="74271" tIns="37136" rIns="74271" bIns="37136" numCol="1" rtlCol="0" anchor="t" anchorCtr="0" compatLnSpc="1"/>
          <a:lstStyle/>
          <a:p>
            <a:pPr algn="ctr" defTabSz="837724">
              <a:buClrTx/>
              <a:defRPr/>
            </a:pPr>
            <a:endParaRPr lang="en-US" sz="1624" kern="1200">
              <a:solidFill>
                <a:srgbClr val="262626"/>
              </a:solidFill>
              <a:latin typeface="Roboto Condensed"/>
              <a:ea typeface="+mn-ea"/>
              <a:cs typeface="Times New Roman" pitchFamily="18" charset="0"/>
            </a:endParaRPr>
          </a:p>
        </p:txBody>
      </p:sp>
      <p:sp>
        <p:nvSpPr>
          <p:cNvPr id="28" name="Right Arrow 3">
            <a:extLst>
              <a:ext uri="{FF2B5EF4-FFF2-40B4-BE49-F238E27FC236}">
                <a16:creationId xmlns:a16="http://schemas.microsoft.com/office/drawing/2014/main" id="{FB1DA057-F960-3F70-749B-8882EC83900C}"/>
              </a:ext>
            </a:extLst>
          </p:cNvPr>
          <p:cNvSpPr/>
          <p:nvPr/>
        </p:nvSpPr>
        <p:spPr bwMode="auto">
          <a:xfrm>
            <a:off x="7147859" y="1612727"/>
            <a:ext cx="1551421" cy="506197"/>
          </a:xfrm>
          <a:prstGeom prst="rightArrow">
            <a:avLst>
              <a:gd name="adj1" fmla="val 68232"/>
              <a:gd name="adj2" fmla="val 57977"/>
            </a:avLst>
          </a:prstGeom>
          <a:solidFill>
            <a:schemeClr val="bg1"/>
          </a:solidFill>
          <a:ln w="9525">
            <a:noFill/>
            <a:round/>
          </a:ln>
        </p:spPr>
        <p:txBody>
          <a:bodyPr vert="horz" wrap="square" lIns="74271" tIns="37136" rIns="74271" bIns="37136" numCol="1" rtlCol="0" anchor="t" anchorCtr="0" compatLnSpc="1"/>
          <a:lstStyle/>
          <a:p>
            <a:pPr algn="ctr" defTabSz="837724">
              <a:buClrTx/>
              <a:defRPr/>
            </a:pPr>
            <a:endParaRPr lang="en-US" sz="1624" kern="1200">
              <a:solidFill>
                <a:srgbClr val="262626"/>
              </a:solidFill>
              <a:latin typeface="Roboto Condensed"/>
              <a:ea typeface="+mn-ea"/>
              <a:cs typeface="Times New Roman" pitchFamily="18" charset="0"/>
            </a:endParaRPr>
          </a:p>
        </p:txBody>
      </p:sp>
      <p:pic>
        <p:nvPicPr>
          <p:cNvPr id="23" name="Graphic 22" descr="Database with solid fill">
            <a:extLst>
              <a:ext uri="{FF2B5EF4-FFF2-40B4-BE49-F238E27FC236}">
                <a16:creationId xmlns:a16="http://schemas.microsoft.com/office/drawing/2014/main" id="{C5A89B2A-A5CE-670E-494D-1F5C212273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90161" y="837619"/>
            <a:ext cx="574183" cy="505931"/>
          </a:xfrm>
          <a:prstGeom prst="rect">
            <a:avLst/>
          </a:prstGeom>
        </p:spPr>
      </p:pic>
      <p:pic>
        <p:nvPicPr>
          <p:cNvPr id="95234" name="Picture 2">
            <a:extLst>
              <a:ext uri="{FF2B5EF4-FFF2-40B4-BE49-F238E27FC236}">
                <a16:creationId xmlns:a16="http://schemas.microsoft.com/office/drawing/2014/main" id="{EF431A3C-44D6-D411-05B1-A9D1AA811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953" y="1678132"/>
            <a:ext cx="375080" cy="300362"/>
          </a:xfrm>
          <a:prstGeom prst="rect">
            <a:avLst/>
          </a:prstGeom>
          <a:noFill/>
          <a:extLst>
            <a:ext uri="{909E8E84-426E-40DD-AFC4-6F175D3DCCD1}">
              <a14:hiddenFill xmlns:a14="http://schemas.microsoft.com/office/drawing/2010/main">
                <a:solidFill>
                  <a:srgbClr val="FFFFFF"/>
                </a:solidFill>
              </a14:hiddenFill>
            </a:ext>
          </a:extLst>
        </p:spPr>
      </p:pic>
      <p:pic>
        <p:nvPicPr>
          <p:cNvPr id="95236" name="Picture 4" descr="Complete Icon Svg Png Icon Free Download (#180165) - OnlineWebFonts.COM">
            <a:extLst>
              <a:ext uri="{FF2B5EF4-FFF2-40B4-BE49-F238E27FC236}">
                <a16:creationId xmlns:a16="http://schemas.microsoft.com/office/drawing/2014/main" id="{13609D24-1599-6B2B-4597-E1E126000D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5257" y="1706298"/>
            <a:ext cx="276830" cy="278066"/>
          </a:xfrm>
          <a:prstGeom prst="rect">
            <a:avLst/>
          </a:prstGeom>
          <a:noFill/>
          <a:extLst>
            <a:ext uri="{909E8E84-426E-40DD-AFC4-6F175D3DCCD1}">
              <a14:hiddenFill xmlns:a14="http://schemas.microsoft.com/office/drawing/2010/main">
                <a:solidFill>
                  <a:srgbClr val="FFFFFF"/>
                </a:solidFill>
              </a14:hiddenFill>
            </a:ext>
          </a:extLst>
        </p:spPr>
      </p:pic>
      <p:pic>
        <p:nvPicPr>
          <p:cNvPr id="95238" name="Picture 6" descr="Accuracy Icon #72334 - Free Icons Library">
            <a:extLst>
              <a:ext uri="{FF2B5EF4-FFF2-40B4-BE49-F238E27FC236}">
                <a16:creationId xmlns:a16="http://schemas.microsoft.com/office/drawing/2014/main" id="{7AC38834-DB6B-52D1-B974-70CFCA002A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0755" y="1720439"/>
            <a:ext cx="272196" cy="272196"/>
          </a:xfrm>
          <a:prstGeom prst="rect">
            <a:avLst/>
          </a:prstGeom>
          <a:noFill/>
          <a:extLst>
            <a:ext uri="{909E8E84-426E-40DD-AFC4-6F175D3DCCD1}">
              <a14:hiddenFill xmlns:a14="http://schemas.microsoft.com/office/drawing/2010/main">
                <a:solidFill>
                  <a:srgbClr val="FFFFFF"/>
                </a:solidFill>
              </a14:hiddenFill>
            </a:ext>
          </a:extLst>
        </p:spPr>
      </p:pic>
      <p:pic>
        <p:nvPicPr>
          <p:cNvPr id="95240" name="Picture 8" descr="Consistency Icon on a White Background. Stock Vector - Illustration of  line, shape: 142413234">
            <a:extLst>
              <a:ext uri="{FF2B5EF4-FFF2-40B4-BE49-F238E27FC236}">
                <a16:creationId xmlns:a16="http://schemas.microsoft.com/office/drawing/2014/main" id="{900BF061-9434-303A-BB61-FD354CDDEE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4643" y="1705827"/>
            <a:ext cx="286808" cy="286808"/>
          </a:xfrm>
          <a:prstGeom prst="rect">
            <a:avLst/>
          </a:prstGeom>
          <a:noFill/>
          <a:extLst>
            <a:ext uri="{909E8E84-426E-40DD-AFC4-6F175D3DCCD1}">
              <a14:hiddenFill xmlns:a14="http://schemas.microsoft.com/office/drawing/2010/main">
                <a:solidFill>
                  <a:srgbClr val="FFFFFF"/>
                </a:solidFill>
              </a14:hiddenFill>
            </a:ext>
          </a:extLst>
        </p:spPr>
      </p:pic>
      <p:pic>
        <p:nvPicPr>
          <p:cNvPr id="95242" name="Picture 10" descr="Unique Icon #283789 - Free Icons Library">
            <a:extLst>
              <a:ext uri="{FF2B5EF4-FFF2-40B4-BE49-F238E27FC236}">
                <a16:creationId xmlns:a16="http://schemas.microsoft.com/office/drawing/2014/main" id="{E71EC515-764A-4835-C96C-1D094C59F0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705" y="1734579"/>
            <a:ext cx="258056" cy="258056"/>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3">
            <a:extLst>
              <a:ext uri="{FF2B5EF4-FFF2-40B4-BE49-F238E27FC236}">
                <a16:creationId xmlns:a16="http://schemas.microsoft.com/office/drawing/2014/main" id="{80E8D65C-B519-1DC9-9F1C-A7120CDAC186}"/>
              </a:ext>
            </a:extLst>
          </p:cNvPr>
          <p:cNvSpPr txBox="1"/>
          <p:nvPr/>
        </p:nvSpPr>
        <p:spPr>
          <a:xfrm>
            <a:off x="2278969" y="2180158"/>
            <a:ext cx="1501902" cy="85786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buClrTx/>
              <a:defRPr/>
            </a:pPr>
            <a:r>
              <a:rPr lang="en-US" sz="1050" b="1" kern="1200">
                <a:solidFill>
                  <a:srgbClr val="FFFFFF"/>
                </a:solidFill>
                <a:latin typeface="Segoe UI" panose="020B0502040204020203" pitchFamily="34" charset="0"/>
                <a:cs typeface="Segoe UI" panose="020B0502040204020203" pitchFamily="34" charset="0"/>
              </a:rPr>
              <a:t>Uniqueness</a:t>
            </a:r>
            <a:endParaRPr lang="en-US" sz="1050" b="1">
              <a:solidFill>
                <a:srgbClr val="FFFFFF"/>
              </a:solidFill>
              <a:latin typeface="Segoe UI" panose="020B0502040204020203" pitchFamily="34" charset="0"/>
              <a:cs typeface="Segoe UI" panose="020B0502040204020203" pitchFamily="34" charset="0"/>
            </a:endParaRPr>
          </a:p>
          <a:p>
            <a:pPr defTabSz="685800">
              <a:spcBef>
                <a:spcPct val="20000"/>
              </a:spcBef>
              <a:buClrTx/>
              <a:defRPr/>
            </a:pPr>
            <a:endParaRPr lang="en-US" sz="825">
              <a:solidFill>
                <a:srgbClr val="FFFFFF"/>
              </a:solidFill>
              <a:latin typeface="Segoe UI" panose="020B0502040204020203" pitchFamily="34" charset="0"/>
              <a:cs typeface="Segoe UI" panose="020B0502040204020203" pitchFamily="34" charset="0"/>
            </a:endParaRPr>
          </a:p>
          <a:p>
            <a:pPr marL="133350" indent="-133350" algn="l" eaLnBrk="0" fontAlgn="base" hangingPunct="0">
              <a:spcBef>
                <a:spcPct val="10000"/>
              </a:spcBef>
              <a:spcAft>
                <a:spcPct val="0"/>
              </a:spcAft>
              <a:buClr>
                <a:prstClr val="white"/>
              </a:buClr>
              <a:buFont typeface="Webdings" panose="05030102010509060703" charset="2"/>
              <a:buChar char=""/>
              <a:defRPr/>
            </a:pPr>
            <a:r>
              <a:rPr lang="en-US" sz="825">
                <a:solidFill>
                  <a:prstClr val="white"/>
                </a:solidFill>
                <a:latin typeface="Segoe UI" panose="020B0502040204020203" pitchFamily="34" charset="0"/>
                <a:cs typeface="Segoe UI" panose="020B0502040204020203" pitchFamily="34" charset="0"/>
              </a:rPr>
              <a:t>Check duplication of records at specified level of data        ( Primary key )</a:t>
            </a:r>
          </a:p>
          <a:p>
            <a:pPr defTabSz="685800">
              <a:spcBef>
                <a:spcPct val="20000"/>
              </a:spcBef>
              <a:buClrTx/>
              <a:defRPr/>
            </a:pPr>
            <a:endParaRPr lang="en-US" sz="814" kern="1200">
              <a:solidFill>
                <a:srgbClr val="FFFFFF"/>
              </a:solidFill>
              <a:latin typeface="Segoe UI" panose="020B0502040204020203" pitchFamily="34" charset="0"/>
              <a:cs typeface="Segoe UI" panose="020B0502040204020203" pitchFamily="34" charset="0"/>
            </a:endParaRPr>
          </a:p>
        </p:txBody>
      </p:sp>
      <p:sp>
        <p:nvSpPr>
          <p:cNvPr id="32" name="Text Placeholder 3">
            <a:extLst>
              <a:ext uri="{FF2B5EF4-FFF2-40B4-BE49-F238E27FC236}">
                <a16:creationId xmlns:a16="http://schemas.microsoft.com/office/drawing/2014/main" id="{5D095B24-5710-E36A-FA78-8260C62E609D}"/>
              </a:ext>
            </a:extLst>
          </p:cNvPr>
          <p:cNvSpPr txBox="1"/>
          <p:nvPr/>
        </p:nvSpPr>
        <p:spPr>
          <a:xfrm>
            <a:off x="7174384" y="2181862"/>
            <a:ext cx="1498369" cy="132959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eaLnBrk="0" fontAlgn="base" hangingPunct="0">
              <a:spcBef>
                <a:spcPct val="10000"/>
              </a:spcBef>
              <a:spcAft>
                <a:spcPct val="0"/>
              </a:spcAft>
              <a:buClr>
                <a:srgbClr val="0B1F65"/>
              </a:buClr>
              <a:defRPr/>
            </a:pPr>
            <a:r>
              <a:rPr lang="en-US" sz="1050" b="1">
                <a:solidFill>
                  <a:srgbClr val="FFFFFF"/>
                </a:solidFill>
                <a:latin typeface="Segoe UI" panose="020B0502040204020203" pitchFamily="34" charset="0"/>
                <a:cs typeface="Segoe UI" panose="020B0502040204020203" pitchFamily="34" charset="0"/>
              </a:rPr>
              <a:t>Completeness</a:t>
            </a:r>
            <a:br>
              <a:rPr lang="en-US" sz="825" kern="1200">
                <a:solidFill>
                  <a:srgbClr val="FFFFFF"/>
                </a:solidFill>
                <a:latin typeface="Segoe UI" panose="020B0502040204020203" pitchFamily="34" charset="0"/>
                <a:cs typeface="Segoe UI" panose="020B0502040204020203" pitchFamily="34" charset="0"/>
              </a:rPr>
            </a:br>
            <a:endParaRPr lang="en-US" sz="825" kern="1200">
              <a:solidFill>
                <a:srgbClr val="FFFFFF"/>
              </a:solidFill>
              <a:latin typeface="Segoe UI" panose="020B0502040204020203" pitchFamily="34" charset="0"/>
              <a:cs typeface="Segoe UI" panose="020B0502040204020203" pitchFamily="34" charset="0"/>
            </a:endParaRPr>
          </a:p>
          <a:p>
            <a:pPr marL="205740" indent="-133350" algn="l" eaLnBrk="0" fontAlgn="base" hangingPunct="0">
              <a:spcBef>
                <a:spcPct val="10000"/>
              </a:spcBef>
              <a:spcAft>
                <a:spcPct val="0"/>
              </a:spcAft>
              <a:buClr>
                <a:prstClr val="white"/>
              </a:buClr>
              <a:buFont typeface="Webdings" panose="05030102010509060703" charset="2"/>
              <a:buChar char=""/>
              <a:defRPr/>
            </a:pPr>
            <a:r>
              <a:rPr lang="en-US" sz="825">
                <a:solidFill>
                  <a:prstClr val="white"/>
                </a:solidFill>
                <a:latin typeface="Segoe UI" panose="020B0502040204020203" pitchFamily="34" charset="0"/>
                <a:cs typeface="Segoe UI" panose="020B0502040204020203" pitchFamily="34" charset="0"/>
              </a:rPr>
              <a:t>Null/missing value checks</a:t>
            </a:r>
          </a:p>
          <a:p>
            <a:pPr marL="205740" indent="-133350" algn="l" eaLnBrk="0" fontAlgn="base" hangingPunct="0">
              <a:spcBef>
                <a:spcPct val="10000"/>
              </a:spcBef>
              <a:spcAft>
                <a:spcPct val="0"/>
              </a:spcAft>
              <a:buClr>
                <a:prstClr val="white"/>
              </a:buClr>
              <a:buFont typeface="Webdings" panose="05030102010509060703" charset="2"/>
              <a:buChar char=""/>
              <a:defRPr/>
            </a:pPr>
            <a:r>
              <a:rPr lang="en-US" sz="825">
                <a:solidFill>
                  <a:prstClr val="white"/>
                </a:solidFill>
                <a:latin typeface="Segoe UI" panose="020B0502040204020203" pitchFamily="34" charset="0"/>
                <a:cs typeface="Segoe UI" panose="020B0502040204020203" pitchFamily="34" charset="0"/>
              </a:rPr>
              <a:t>Outlier detection for the volume of data arriving on a day – compare the count of rows within a window of the last 30 days and send an alert if it’s outside a defined limit</a:t>
            </a:r>
          </a:p>
        </p:txBody>
      </p:sp>
      <p:sp>
        <p:nvSpPr>
          <p:cNvPr id="33" name="Rectangle: Rounded Corners 32">
            <a:extLst>
              <a:ext uri="{FF2B5EF4-FFF2-40B4-BE49-F238E27FC236}">
                <a16:creationId xmlns:a16="http://schemas.microsoft.com/office/drawing/2014/main" id="{2C9B1126-41D9-1E61-7CE0-9101DB214660}"/>
              </a:ext>
            </a:extLst>
          </p:cNvPr>
          <p:cNvSpPr/>
          <p:nvPr/>
        </p:nvSpPr>
        <p:spPr bwMode="auto">
          <a:xfrm>
            <a:off x="586496" y="4109172"/>
            <a:ext cx="8112783" cy="692372"/>
          </a:xfrm>
          <a:prstGeom prst="roundRect">
            <a:avLst>
              <a:gd name="adj" fmla="val 9565"/>
            </a:avLst>
          </a:prstGeom>
          <a:solidFill>
            <a:srgbClr val="D8CBCB"/>
          </a:solidFill>
          <a:ln w="25400" cap="flat" cmpd="sng" algn="ctr">
            <a:noFill/>
            <a:prstDash val="solid"/>
            <a:headEnd type="none" w="med" len="med"/>
            <a:tailEnd type="none" w="med" len="med"/>
          </a:ln>
          <a:effectLst/>
        </p:spPr>
        <p:txBody>
          <a:bodyPr vert="horz" wrap="square" lIns="34290" tIns="34290" rIns="34290" bIns="34290" numCol="1" rtlCol="0" anchor="t" anchorCtr="0" compatLnSpc="1"/>
          <a:lstStyle/>
          <a:p>
            <a:pPr defTabSz="685800" eaLnBrk="0" fontAlgn="base" hangingPunct="0">
              <a:spcBef>
                <a:spcPct val="10000"/>
              </a:spcBef>
              <a:spcAft>
                <a:spcPct val="0"/>
              </a:spcAft>
              <a:buClr>
                <a:srgbClr val="0B1F65"/>
              </a:buClr>
              <a:defRPr/>
            </a:pPr>
            <a:endParaRPr lang="en-US" sz="900">
              <a:latin typeface="Segoe UI" panose="020B0502040204020203" pitchFamily="34" charset="0"/>
              <a:cs typeface="Segoe UI" panose="020B0502040204020203" pitchFamily="34" charset="0"/>
            </a:endParaRPr>
          </a:p>
        </p:txBody>
      </p:sp>
      <p:sp>
        <p:nvSpPr>
          <p:cNvPr id="34" name="Text Placeholder 3">
            <a:extLst>
              <a:ext uri="{FF2B5EF4-FFF2-40B4-BE49-F238E27FC236}">
                <a16:creationId xmlns:a16="http://schemas.microsoft.com/office/drawing/2014/main" id="{D05DBA61-1ECE-8EAF-0C01-B8527FF34B13}"/>
              </a:ext>
            </a:extLst>
          </p:cNvPr>
          <p:cNvSpPr txBox="1"/>
          <p:nvPr/>
        </p:nvSpPr>
        <p:spPr>
          <a:xfrm>
            <a:off x="655226" y="4304275"/>
            <a:ext cx="7901894" cy="4062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05740" indent="-133350" algn="l" eaLnBrk="0" fontAlgn="base" hangingPunct="0">
              <a:spcBef>
                <a:spcPct val="10000"/>
              </a:spcBef>
              <a:spcAft>
                <a:spcPct val="0"/>
              </a:spcAft>
              <a:buClr>
                <a:prstClr val="white"/>
              </a:buClr>
              <a:buFont typeface="Webdings" panose="05030102010509060703" charset="2"/>
              <a:buChar char=""/>
              <a:defRPr/>
            </a:pPr>
            <a:r>
              <a:rPr lang="en-US" sz="825" b="1">
                <a:solidFill>
                  <a:schemeClr val="tx1"/>
                </a:solidFill>
                <a:latin typeface="Segoe UI" panose="020B0502040204020203" pitchFamily="34" charset="0"/>
                <a:cs typeface="Segoe UI" panose="020B0502040204020203" pitchFamily="34" charset="0"/>
              </a:rPr>
              <a:t>Timeliness, Uniqueness, Accuracy &amp; Validity would be a part of general checks (that could be leveraged for all the datasets)</a:t>
            </a:r>
          </a:p>
          <a:p>
            <a:pPr marL="205740" indent="-133350" algn="l" eaLnBrk="0" fontAlgn="base" hangingPunct="0">
              <a:spcBef>
                <a:spcPct val="10000"/>
              </a:spcBef>
              <a:spcAft>
                <a:spcPct val="0"/>
              </a:spcAft>
              <a:buClr>
                <a:prstClr val="white"/>
              </a:buClr>
              <a:buFont typeface="Webdings" panose="05030102010509060703" charset="2"/>
              <a:buChar char=""/>
              <a:defRPr/>
            </a:pPr>
            <a:r>
              <a:rPr lang="en-US" sz="825" b="1">
                <a:solidFill>
                  <a:schemeClr val="tx1"/>
                </a:solidFill>
                <a:latin typeface="Segoe UI" panose="020B0502040204020203" pitchFamily="34" charset="0"/>
                <a:cs typeface="Segoe UI" panose="020B0502040204020203" pitchFamily="34" charset="0"/>
              </a:rPr>
              <a:t>Consistency &amp; Completeness checks must be tailored/customized as per the specific datasets</a:t>
            </a:r>
          </a:p>
          <a:p>
            <a:pPr marL="205740" indent="-133350" algn="l" eaLnBrk="0" fontAlgn="base" hangingPunct="0">
              <a:spcBef>
                <a:spcPct val="10000"/>
              </a:spcBef>
              <a:spcAft>
                <a:spcPct val="0"/>
              </a:spcAft>
              <a:buClr>
                <a:prstClr val="white"/>
              </a:buClr>
              <a:buFont typeface="Webdings" panose="05030102010509060703" charset="2"/>
              <a:buChar char=""/>
              <a:defRPr/>
            </a:pPr>
            <a:endParaRPr lang="en-US" sz="825">
              <a:solidFill>
                <a:prstClr val="white"/>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2048B248-1778-A97B-2500-2ADC6BBE11DC}"/>
              </a:ext>
            </a:extLst>
          </p:cNvPr>
          <p:cNvGrpSpPr/>
          <p:nvPr/>
        </p:nvGrpSpPr>
        <p:grpSpPr>
          <a:xfrm>
            <a:off x="152154" y="107067"/>
            <a:ext cx="2477735" cy="986014"/>
            <a:chOff x="1912128" y="1997849"/>
            <a:chExt cx="2477735" cy="986014"/>
          </a:xfrm>
        </p:grpSpPr>
        <p:sp>
          <p:nvSpPr>
            <p:cNvPr id="6" name="TextBox 5">
              <a:extLst>
                <a:ext uri="{FF2B5EF4-FFF2-40B4-BE49-F238E27FC236}">
                  <a16:creationId xmlns:a16="http://schemas.microsoft.com/office/drawing/2014/main" id="{3FABA219-911A-7247-2A42-0AA0824CF9BC}"/>
                </a:ext>
              </a:extLst>
            </p:cNvPr>
            <p:cNvSpPr txBox="1"/>
            <p:nvPr/>
          </p:nvSpPr>
          <p:spPr>
            <a:xfrm>
              <a:off x="2197634" y="1997849"/>
              <a:ext cx="184731" cy="307777"/>
            </a:xfrm>
            <a:prstGeom prst="rect">
              <a:avLst/>
            </a:prstGeom>
            <a:noFill/>
          </p:spPr>
          <p:txBody>
            <a:bodyPr wrap="none" rtlCol="0">
              <a:spAutoFit/>
            </a:bodyPr>
            <a:lstStyle/>
            <a:p>
              <a:endParaRPr lang="en-US"/>
            </a:p>
          </p:txBody>
        </p:sp>
        <p:sp>
          <p:nvSpPr>
            <p:cNvPr id="9" name="Sev03">
              <a:extLst>
                <a:ext uri="{FF2B5EF4-FFF2-40B4-BE49-F238E27FC236}">
                  <a16:creationId xmlns:a16="http://schemas.microsoft.com/office/drawing/2014/main" id="{53E978CB-9A0B-3217-1D06-6D6F6261FA4A}"/>
                </a:ext>
              </a:extLst>
            </p:cNvPr>
            <p:cNvSpPr/>
            <p:nvPr/>
          </p:nvSpPr>
          <p:spPr>
            <a:xfrm>
              <a:off x="1912128" y="1997849"/>
              <a:ext cx="986016" cy="98601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cs typeface="+mj-cs"/>
                </a:rPr>
                <a:t>07</a:t>
              </a:r>
            </a:p>
          </p:txBody>
        </p:sp>
        <p:grpSp>
          <p:nvGrpSpPr>
            <p:cNvPr id="10" name="Group 225">
              <a:extLst>
                <a:ext uri="{FF2B5EF4-FFF2-40B4-BE49-F238E27FC236}">
                  <a16:creationId xmlns:a16="http://schemas.microsoft.com/office/drawing/2014/main" id="{019B01BD-7A4D-D312-52EF-F3461277100B}"/>
                </a:ext>
              </a:extLst>
            </p:cNvPr>
            <p:cNvGrpSpPr/>
            <p:nvPr/>
          </p:nvGrpSpPr>
          <p:grpSpPr>
            <a:xfrm>
              <a:off x="3554384" y="2073216"/>
              <a:ext cx="835479" cy="835479"/>
              <a:chOff x="864537" y="1822859"/>
              <a:chExt cx="971309" cy="971307"/>
            </a:xfrm>
          </p:grpSpPr>
          <p:sp>
            <p:nvSpPr>
              <p:cNvPr id="17" name="Oval 16">
                <a:extLst>
                  <a:ext uri="{FF2B5EF4-FFF2-40B4-BE49-F238E27FC236}">
                    <a16:creationId xmlns:a16="http://schemas.microsoft.com/office/drawing/2014/main" id="{ED83C2CD-4251-9696-F383-E2D85AE4943E}"/>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a:extLst>
                  <a:ext uri="{FF2B5EF4-FFF2-40B4-BE49-F238E27FC236}">
                    <a16:creationId xmlns:a16="http://schemas.microsoft.com/office/drawing/2014/main" id="{C55B275C-FF4F-2E8D-00C6-16288269CC0A}"/>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2" name="Oval 11">
              <a:extLst>
                <a:ext uri="{FF2B5EF4-FFF2-40B4-BE49-F238E27FC236}">
                  <a16:creationId xmlns:a16="http://schemas.microsoft.com/office/drawing/2014/main" id="{7BC60FDA-CECB-B91A-7DEB-94988BF7A42D}"/>
                </a:ext>
              </a:extLst>
            </p:cNvPr>
            <p:cNvSpPr/>
            <p:nvPr/>
          </p:nvSpPr>
          <p:spPr>
            <a:xfrm>
              <a:off x="2707644" y="2300356"/>
              <a:ext cx="381000" cy="381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AFCED12-2377-C947-C1FB-FA7868CBEC17}"/>
                </a:ext>
              </a:extLst>
            </p:cNvPr>
            <p:cNvCxnSpPr/>
            <p:nvPr/>
          </p:nvCxnSpPr>
          <p:spPr>
            <a:xfrm rot="10800000" flipH="1">
              <a:off x="2907872" y="2488454"/>
              <a:ext cx="605353" cy="2"/>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6" name="Picture 108" descr="Image result for Automate icon">
              <a:extLst>
                <a:ext uri="{FF2B5EF4-FFF2-40B4-BE49-F238E27FC236}">
                  <a16:creationId xmlns:a16="http://schemas.microsoft.com/office/drawing/2014/main" id="{789E86E5-ACF2-6397-291E-C3A9426AC3BD}"/>
                </a:ext>
              </a:extLst>
            </p:cNvPr>
            <p:cNvPicPr>
              <a:picLocks noChangeAspect="1" noChangeArrowheads="1"/>
            </p:cNvPicPr>
            <p:nvPr/>
          </p:nvPicPr>
          <p:blipFill>
            <a:blip r:embed="rId9" cstate="hqprint">
              <a:duotone>
                <a:schemeClr val="bg2">
                  <a:shade val="45000"/>
                  <a:satMod val="135000"/>
                </a:schemeClr>
                <a:prstClr val="white"/>
              </a:duotone>
              <a:extLst>
                <a:ext uri="{BEBA8EAE-BF5A-486C-A8C5-ECC9F3942E4B}">
                  <a14:imgProps xmlns:a14="http://schemas.microsoft.com/office/drawing/2010/main">
                    <a14:imgLayer r:embed="rId10">
                      <a14:imgEffect>
                        <a14:artisticPhotocopy/>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672102" y="2223207"/>
              <a:ext cx="497005" cy="535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30">
            <a:extLst>
              <a:ext uri="{FF2B5EF4-FFF2-40B4-BE49-F238E27FC236}">
                <a16:creationId xmlns:a16="http://schemas.microsoft.com/office/drawing/2014/main" id="{D7A27F32-B3E3-C2B7-9848-A10BD6BF77D3}"/>
              </a:ext>
            </a:extLst>
          </p:cNvPr>
          <p:cNvGrpSpPr/>
          <p:nvPr/>
        </p:nvGrpSpPr>
        <p:grpSpPr>
          <a:xfrm>
            <a:off x="2731891" y="344099"/>
            <a:ext cx="6100551" cy="437759"/>
            <a:chOff x="1270277" y="1233504"/>
            <a:chExt cx="3048000" cy="437759"/>
          </a:xfrm>
        </p:grpSpPr>
        <p:sp>
          <p:nvSpPr>
            <p:cNvPr id="35" name="Text Placeholder 3">
              <a:extLst>
                <a:ext uri="{FF2B5EF4-FFF2-40B4-BE49-F238E27FC236}">
                  <a16:creationId xmlns:a16="http://schemas.microsoft.com/office/drawing/2014/main" id="{C46F96A3-5247-E52F-6587-A73E3D0AEC77}"/>
                </a:ext>
              </a:extLst>
            </p:cNvPr>
            <p:cNvSpPr txBox="1">
              <a:spLocks/>
            </p:cNvSpPr>
            <p:nvPr/>
          </p:nvSpPr>
          <p:spPr>
            <a:xfrm>
              <a:off x="1270277" y="1233504"/>
              <a:ext cx="1802578"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3"/>
                  </a:solidFill>
                  <a:effectLst/>
                  <a:uLnTx/>
                  <a:uFillTx/>
                  <a:latin typeface="+mj-lt"/>
                  <a:ea typeface="+mn-ea"/>
                  <a:cs typeface="+mn-cs"/>
                </a:rPr>
                <a:t>Validation/Accuracy Assessment</a:t>
              </a:r>
            </a:p>
          </p:txBody>
        </p:sp>
        <p:sp>
          <p:nvSpPr>
            <p:cNvPr id="36" name="Text Placeholder 3">
              <a:extLst>
                <a:ext uri="{FF2B5EF4-FFF2-40B4-BE49-F238E27FC236}">
                  <a16:creationId xmlns:a16="http://schemas.microsoft.com/office/drawing/2014/main" id="{5C26C919-B72D-BD57-7996-D4142AEA9DFB}"/>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endParaRPr lang="en-US" sz="1200">
                <a:latin typeface="+mn-lt"/>
              </a:endParaRPr>
            </a:p>
          </p:txBody>
        </p:sp>
      </p:grpSp>
      <p:pic>
        <p:nvPicPr>
          <p:cNvPr id="37" name="Picture 36">
            <a:extLst>
              <a:ext uri="{FF2B5EF4-FFF2-40B4-BE49-F238E27FC236}">
                <a16:creationId xmlns:a16="http://schemas.microsoft.com/office/drawing/2014/main" id="{8221359E-ADCD-3DB5-E268-37B58852EBFA}"/>
              </a:ext>
            </a:extLst>
          </p:cNvPr>
          <p:cNvPicPr>
            <a:picLocks noChangeAspect="1"/>
          </p:cNvPicPr>
          <p:nvPr/>
        </p:nvPicPr>
        <p:blipFill>
          <a:blip r:embed="rId11"/>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1455045919"/>
      </p:ext>
    </p:extLst>
  </p:cSld>
  <p:clrMapOvr>
    <a:masterClrMapping/>
  </p:clrMapOvr>
  <mc:AlternateContent xmlns:mc="http://schemas.openxmlformats.org/markup-compatibility/2006" xmlns:p14="http://schemas.microsoft.com/office/powerpoint/2010/main">
    <mc:Choice Requires="p14">
      <p:transition spd="slow" p14:dur="2000" advTm="79935"/>
    </mc:Choice>
    <mc:Fallback xmlns="">
      <p:transition spd="slow" advTm="7993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26AA7E4-E729-9ED1-A3D7-292CB8768D19}"/>
              </a:ext>
            </a:extLst>
          </p:cNvPr>
          <p:cNvGrpSpPr/>
          <p:nvPr/>
        </p:nvGrpSpPr>
        <p:grpSpPr>
          <a:xfrm>
            <a:off x="1169921" y="2380724"/>
            <a:ext cx="6939228" cy="1058104"/>
            <a:chOff x="1138170" y="2356911"/>
            <a:chExt cx="6939228" cy="1066041"/>
          </a:xfrm>
        </p:grpSpPr>
        <p:grpSp>
          <p:nvGrpSpPr>
            <p:cNvPr id="16" name="Group 15">
              <a:extLst>
                <a:ext uri="{FF2B5EF4-FFF2-40B4-BE49-F238E27FC236}">
                  <a16:creationId xmlns:a16="http://schemas.microsoft.com/office/drawing/2014/main" id="{F88DACCC-DE7D-ABA3-18B0-F81A7EA4F146}"/>
                </a:ext>
              </a:extLst>
            </p:cNvPr>
            <p:cNvGrpSpPr/>
            <p:nvPr/>
          </p:nvGrpSpPr>
          <p:grpSpPr>
            <a:xfrm>
              <a:off x="1138170" y="2356911"/>
              <a:ext cx="641271" cy="412214"/>
              <a:chOff x="647700" y="1295400"/>
              <a:chExt cx="838200" cy="670560"/>
            </a:xfrm>
          </p:grpSpPr>
          <p:sp>
            <p:nvSpPr>
              <p:cNvPr id="17" name="Rectangle 16">
                <a:extLst>
                  <a:ext uri="{FF2B5EF4-FFF2-40B4-BE49-F238E27FC236}">
                    <a16:creationId xmlns:a16="http://schemas.microsoft.com/office/drawing/2014/main" id="{1A2136AC-33C8-EDB5-0278-42428BC4C0A3}"/>
                  </a:ext>
                </a:extLst>
              </p:cNvPr>
              <p:cNvSpPr/>
              <p:nvPr/>
            </p:nvSpPr>
            <p:spPr>
              <a:xfrm>
                <a:off x="647700" y="1356360"/>
                <a:ext cx="838200" cy="609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a:extLst>
                  <a:ext uri="{FF2B5EF4-FFF2-40B4-BE49-F238E27FC236}">
                    <a16:creationId xmlns:a16="http://schemas.microsoft.com/office/drawing/2014/main" id="{801519D6-9362-E8C7-0C36-5EABBADAADC9}"/>
                  </a:ext>
                </a:extLst>
              </p:cNvPr>
              <p:cNvSpPr/>
              <p:nvPr/>
            </p:nvSpPr>
            <p:spPr>
              <a:xfrm>
                <a:off x="647700" y="1295400"/>
                <a:ext cx="838200" cy="6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02</a:t>
                </a:r>
              </a:p>
            </p:txBody>
          </p:sp>
        </p:grpSp>
        <p:grpSp>
          <p:nvGrpSpPr>
            <p:cNvPr id="27" name="Group 50">
              <a:extLst>
                <a:ext uri="{FF2B5EF4-FFF2-40B4-BE49-F238E27FC236}">
                  <a16:creationId xmlns:a16="http://schemas.microsoft.com/office/drawing/2014/main" id="{CB7532B0-FCAD-1D1C-DE9C-C437646ACB7F}"/>
                </a:ext>
              </a:extLst>
            </p:cNvPr>
            <p:cNvGrpSpPr/>
            <p:nvPr/>
          </p:nvGrpSpPr>
          <p:grpSpPr>
            <a:xfrm>
              <a:off x="6909610" y="2356912"/>
              <a:ext cx="1167788" cy="1066037"/>
              <a:chOff x="7162800" y="2897630"/>
              <a:chExt cx="1318260" cy="1647825"/>
            </a:xfrm>
          </p:grpSpPr>
          <p:sp>
            <p:nvSpPr>
              <p:cNvPr id="28" name="Rectangle 27">
                <a:extLst>
                  <a:ext uri="{FF2B5EF4-FFF2-40B4-BE49-F238E27FC236}">
                    <a16:creationId xmlns:a16="http://schemas.microsoft.com/office/drawing/2014/main" id="{8C060433-594F-56FA-7C8B-237B36C477BE}"/>
                  </a:ext>
                </a:extLst>
              </p:cNvPr>
              <p:cNvSpPr/>
              <p:nvPr/>
            </p:nvSpPr>
            <p:spPr>
              <a:xfrm>
                <a:off x="7162800" y="2897630"/>
                <a:ext cx="1219200" cy="16478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Rectangle 28">
                <a:extLst>
                  <a:ext uri="{FF2B5EF4-FFF2-40B4-BE49-F238E27FC236}">
                    <a16:creationId xmlns:a16="http://schemas.microsoft.com/office/drawing/2014/main" id="{48DB28FA-0DC8-9201-FF54-9C75236B97A7}"/>
                  </a:ext>
                </a:extLst>
              </p:cNvPr>
              <p:cNvSpPr/>
              <p:nvPr/>
            </p:nvSpPr>
            <p:spPr>
              <a:xfrm>
                <a:off x="7261860" y="2897630"/>
                <a:ext cx="1219200" cy="1647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2" name="Group 66">
              <a:extLst>
                <a:ext uri="{FF2B5EF4-FFF2-40B4-BE49-F238E27FC236}">
                  <a16:creationId xmlns:a16="http://schemas.microsoft.com/office/drawing/2014/main" id="{31539B48-920B-9AF2-3474-FF02D781E8E7}"/>
                </a:ext>
              </a:extLst>
            </p:cNvPr>
            <p:cNvGrpSpPr/>
            <p:nvPr/>
          </p:nvGrpSpPr>
          <p:grpSpPr>
            <a:xfrm>
              <a:off x="1981948" y="2356913"/>
              <a:ext cx="4792657" cy="1066039"/>
              <a:chOff x="1938544" y="2376003"/>
              <a:chExt cx="4792657" cy="1154179"/>
            </a:xfrm>
          </p:grpSpPr>
          <p:grpSp>
            <p:nvGrpSpPr>
              <p:cNvPr id="34" name="Group 12">
                <a:extLst>
                  <a:ext uri="{FF2B5EF4-FFF2-40B4-BE49-F238E27FC236}">
                    <a16:creationId xmlns:a16="http://schemas.microsoft.com/office/drawing/2014/main" id="{133C272C-05FF-795E-5F18-C77300D4C110}"/>
                  </a:ext>
                </a:extLst>
              </p:cNvPr>
              <p:cNvGrpSpPr/>
              <p:nvPr/>
            </p:nvGrpSpPr>
            <p:grpSpPr>
              <a:xfrm>
                <a:off x="1938544" y="2376003"/>
                <a:ext cx="4792657" cy="446296"/>
                <a:chOff x="1600200" y="1295400"/>
                <a:chExt cx="5410200" cy="670560"/>
              </a:xfrm>
            </p:grpSpPr>
            <p:sp>
              <p:nvSpPr>
                <p:cNvPr id="37" name="Rectangle 36">
                  <a:extLst>
                    <a:ext uri="{FF2B5EF4-FFF2-40B4-BE49-F238E27FC236}">
                      <a16:creationId xmlns:a16="http://schemas.microsoft.com/office/drawing/2014/main" id="{76160307-1B19-A8BC-6C1A-BD4D0DAD6502}"/>
                    </a:ext>
                  </a:extLst>
                </p:cNvPr>
                <p:cNvSpPr/>
                <p:nvPr/>
              </p:nvSpPr>
              <p:spPr>
                <a:xfrm>
                  <a:off x="1600200" y="1356360"/>
                  <a:ext cx="5410200" cy="609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Rectangle 37">
                  <a:extLst>
                    <a:ext uri="{FF2B5EF4-FFF2-40B4-BE49-F238E27FC236}">
                      <a16:creationId xmlns:a16="http://schemas.microsoft.com/office/drawing/2014/main" id="{4B93EAE2-05FD-8B6E-60EC-3D025A174844}"/>
                    </a:ext>
                  </a:extLst>
                </p:cNvPr>
                <p:cNvSpPr/>
                <p:nvPr/>
              </p:nvSpPr>
              <p:spPr>
                <a:xfrm>
                  <a:off x="1600200" y="1295400"/>
                  <a:ext cx="5410200" cy="6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Scope Expansion to Other Medical Fields</a:t>
                  </a:r>
                  <a:endParaRPr lang="en-US">
                    <a:solidFill>
                      <a:schemeClr val="bg1"/>
                    </a:solidFill>
                  </a:endParaRPr>
                </a:p>
              </p:txBody>
            </p:sp>
          </p:grpSp>
          <p:sp>
            <p:nvSpPr>
              <p:cNvPr id="36" name="Round Same Side Corner Rectangle 45">
                <a:extLst>
                  <a:ext uri="{FF2B5EF4-FFF2-40B4-BE49-F238E27FC236}">
                    <a16:creationId xmlns:a16="http://schemas.microsoft.com/office/drawing/2014/main" id="{A5BEF7AA-D560-ADCB-2B06-5E1AEFCB1AE0}"/>
                  </a:ext>
                </a:extLst>
              </p:cNvPr>
              <p:cNvSpPr/>
              <p:nvPr/>
            </p:nvSpPr>
            <p:spPr>
              <a:xfrm flipV="1">
                <a:off x="1938544" y="2822299"/>
                <a:ext cx="4792657" cy="707883"/>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5" name="Text Placeholder 3">
              <a:extLst>
                <a:ext uri="{FF2B5EF4-FFF2-40B4-BE49-F238E27FC236}">
                  <a16:creationId xmlns:a16="http://schemas.microsoft.com/office/drawing/2014/main" id="{E7CA3012-BCF8-7B7A-ABD4-813C711302ED}"/>
                </a:ext>
              </a:extLst>
            </p:cNvPr>
            <p:cNvSpPr txBox="1">
              <a:spLocks/>
            </p:cNvSpPr>
            <p:nvPr/>
          </p:nvSpPr>
          <p:spPr>
            <a:xfrm>
              <a:off x="2091308" y="2903750"/>
              <a:ext cx="4539693" cy="34109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r>
                <a:rPr lang="en-US" sz="1100">
                  <a:solidFill>
                    <a:schemeClr val="tx1">
                      <a:lumMod val="85000"/>
                      <a:lumOff val="15000"/>
                    </a:schemeClr>
                  </a:solidFill>
                </a:rPr>
                <a:t>Extend the KOL identification framework to additional medical specialties beyond neurology, broadening the study's applicability and impact</a:t>
              </a:r>
            </a:p>
          </p:txBody>
        </p:sp>
      </p:grpSp>
      <p:grpSp>
        <p:nvGrpSpPr>
          <p:cNvPr id="3" name="Group 2">
            <a:extLst>
              <a:ext uri="{FF2B5EF4-FFF2-40B4-BE49-F238E27FC236}">
                <a16:creationId xmlns:a16="http://schemas.microsoft.com/office/drawing/2014/main" id="{07EC632B-244B-E2BD-44C8-698EFD0509F1}"/>
              </a:ext>
            </a:extLst>
          </p:cNvPr>
          <p:cNvGrpSpPr/>
          <p:nvPr/>
        </p:nvGrpSpPr>
        <p:grpSpPr>
          <a:xfrm>
            <a:off x="1169921" y="1250676"/>
            <a:ext cx="6939228" cy="1058101"/>
            <a:chOff x="1138170" y="1226864"/>
            <a:chExt cx="6939228" cy="1066038"/>
          </a:xfrm>
        </p:grpSpPr>
        <p:grpSp>
          <p:nvGrpSpPr>
            <p:cNvPr id="5" name="Group 65">
              <a:extLst>
                <a:ext uri="{FF2B5EF4-FFF2-40B4-BE49-F238E27FC236}">
                  <a16:creationId xmlns:a16="http://schemas.microsoft.com/office/drawing/2014/main" id="{5B2A810E-3DC0-9337-7F08-95722B454798}"/>
                </a:ext>
              </a:extLst>
            </p:cNvPr>
            <p:cNvGrpSpPr/>
            <p:nvPr/>
          </p:nvGrpSpPr>
          <p:grpSpPr>
            <a:xfrm>
              <a:off x="1981948" y="1226867"/>
              <a:ext cx="4792657" cy="1066035"/>
              <a:chOff x="1938544" y="1152526"/>
              <a:chExt cx="4792657" cy="1154176"/>
            </a:xfrm>
          </p:grpSpPr>
          <p:sp>
            <p:nvSpPr>
              <p:cNvPr id="6" name="Round Same Side Corner Rectangle 43">
                <a:extLst>
                  <a:ext uri="{FF2B5EF4-FFF2-40B4-BE49-F238E27FC236}">
                    <a16:creationId xmlns:a16="http://schemas.microsoft.com/office/drawing/2014/main" id="{B769AFDB-03A3-E880-EA18-B451F3352FCA}"/>
                  </a:ext>
                </a:extLst>
              </p:cNvPr>
              <p:cNvSpPr/>
              <p:nvPr/>
            </p:nvSpPr>
            <p:spPr>
              <a:xfrm flipV="1">
                <a:off x="1938544" y="1598819"/>
                <a:ext cx="4792657" cy="707883"/>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0" name="Group 9">
                <a:extLst>
                  <a:ext uri="{FF2B5EF4-FFF2-40B4-BE49-F238E27FC236}">
                    <a16:creationId xmlns:a16="http://schemas.microsoft.com/office/drawing/2014/main" id="{8EEF5A81-4206-AE74-5BB6-20B20C769498}"/>
                  </a:ext>
                </a:extLst>
              </p:cNvPr>
              <p:cNvGrpSpPr/>
              <p:nvPr/>
            </p:nvGrpSpPr>
            <p:grpSpPr>
              <a:xfrm>
                <a:off x="1938544" y="1152526"/>
                <a:ext cx="4792657" cy="446296"/>
                <a:chOff x="1600200" y="1295400"/>
                <a:chExt cx="5410200" cy="670560"/>
              </a:xfrm>
            </p:grpSpPr>
            <p:sp>
              <p:nvSpPr>
                <p:cNvPr id="11" name="Rectangle 10">
                  <a:extLst>
                    <a:ext uri="{FF2B5EF4-FFF2-40B4-BE49-F238E27FC236}">
                      <a16:creationId xmlns:a16="http://schemas.microsoft.com/office/drawing/2014/main" id="{B5199641-3F5E-BC14-47F1-422902BDD5C0}"/>
                    </a:ext>
                  </a:extLst>
                </p:cNvPr>
                <p:cNvSpPr/>
                <p:nvPr/>
              </p:nvSpPr>
              <p:spPr>
                <a:xfrm>
                  <a:off x="1600200" y="1356360"/>
                  <a:ext cx="54102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E141493F-D332-713B-B7E5-8EC819E7BBB5}"/>
                    </a:ext>
                  </a:extLst>
                </p:cNvPr>
                <p:cNvSpPr/>
                <p:nvPr/>
              </p:nvSpPr>
              <p:spPr>
                <a:xfrm>
                  <a:off x="1600200" y="1295400"/>
                  <a:ext cx="5410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Data Source Enhancement</a:t>
                  </a:r>
                  <a:endParaRPr lang="en-US">
                    <a:solidFill>
                      <a:schemeClr val="bg1"/>
                    </a:solidFill>
                  </a:endParaRPr>
                </a:p>
              </p:txBody>
            </p:sp>
          </p:grpSp>
        </p:grpSp>
        <p:grpSp>
          <p:nvGrpSpPr>
            <p:cNvPr id="13" name="Group 10">
              <a:extLst>
                <a:ext uri="{FF2B5EF4-FFF2-40B4-BE49-F238E27FC236}">
                  <a16:creationId xmlns:a16="http://schemas.microsoft.com/office/drawing/2014/main" id="{1EE9ACCB-C2B0-40E9-DE86-29508A11D2EE}"/>
                </a:ext>
              </a:extLst>
            </p:cNvPr>
            <p:cNvGrpSpPr/>
            <p:nvPr/>
          </p:nvGrpSpPr>
          <p:grpSpPr>
            <a:xfrm>
              <a:off x="1138170" y="1226864"/>
              <a:ext cx="641271" cy="412214"/>
              <a:chOff x="647700" y="1295400"/>
              <a:chExt cx="838200" cy="670560"/>
            </a:xfrm>
          </p:grpSpPr>
          <p:sp>
            <p:nvSpPr>
              <p:cNvPr id="14" name="Rectangle 13">
                <a:extLst>
                  <a:ext uri="{FF2B5EF4-FFF2-40B4-BE49-F238E27FC236}">
                    <a16:creationId xmlns:a16="http://schemas.microsoft.com/office/drawing/2014/main" id="{B9B0215D-61A0-E4FC-2745-C9DA63F20CB5}"/>
                  </a:ext>
                </a:extLst>
              </p:cNvPr>
              <p:cNvSpPr/>
              <p:nvPr/>
            </p:nvSpPr>
            <p:spPr>
              <a:xfrm>
                <a:off x="647700" y="1356360"/>
                <a:ext cx="8382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Rectangle 14">
                <a:extLst>
                  <a:ext uri="{FF2B5EF4-FFF2-40B4-BE49-F238E27FC236}">
                    <a16:creationId xmlns:a16="http://schemas.microsoft.com/office/drawing/2014/main" id="{196B506C-4881-D558-89D6-D7031E996F76}"/>
                  </a:ext>
                </a:extLst>
              </p:cNvPr>
              <p:cNvSpPr/>
              <p:nvPr/>
            </p:nvSpPr>
            <p:spPr>
              <a:xfrm>
                <a:off x="647700" y="1295400"/>
                <a:ext cx="838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01</a:t>
                </a:r>
              </a:p>
            </p:txBody>
          </p:sp>
        </p:grpSp>
        <p:grpSp>
          <p:nvGrpSpPr>
            <p:cNvPr id="22" name="Group 49">
              <a:extLst>
                <a:ext uri="{FF2B5EF4-FFF2-40B4-BE49-F238E27FC236}">
                  <a16:creationId xmlns:a16="http://schemas.microsoft.com/office/drawing/2014/main" id="{D01924DE-E0A1-ED6E-5ABE-1F2148BD6038}"/>
                </a:ext>
              </a:extLst>
            </p:cNvPr>
            <p:cNvGrpSpPr/>
            <p:nvPr/>
          </p:nvGrpSpPr>
          <p:grpSpPr>
            <a:xfrm>
              <a:off x="6909610" y="1226867"/>
              <a:ext cx="1167788" cy="1066035"/>
              <a:chOff x="7162800" y="1192655"/>
              <a:chExt cx="1318260" cy="1628775"/>
            </a:xfrm>
          </p:grpSpPr>
          <p:sp>
            <p:nvSpPr>
              <p:cNvPr id="23" name="Rectangle 22">
                <a:extLst>
                  <a:ext uri="{FF2B5EF4-FFF2-40B4-BE49-F238E27FC236}">
                    <a16:creationId xmlns:a16="http://schemas.microsoft.com/office/drawing/2014/main" id="{6AF1C06E-BA06-3EBC-D819-C5D2DBFA2E0F}"/>
                  </a:ext>
                </a:extLst>
              </p:cNvPr>
              <p:cNvSpPr/>
              <p:nvPr/>
            </p:nvSpPr>
            <p:spPr>
              <a:xfrm>
                <a:off x="7162800" y="1192655"/>
                <a:ext cx="1219200" cy="16287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a:extLst>
                  <a:ext uri="{FF2B5EF4-FFF2-40B4-BE49-F238E27FC236}">
                    <a16:creationId xmlns:a16="http://schemas.microsoft.com/office/drawing/2014/main" id="{E33E9880-548B-3148-4083-70D596BD04F8}"/>
                  </a:ext>
                </a:extLst>
              </p:cNvPr>
              <p:cNvSpPr/>
              <p:nvPr/>
            </p:nvSpPr>
            <p:spPr>
              <a:xfrm>
                <a:off x="7261860" y="1192655"/>
                <a:ext cx="1219200" cy="162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0" name="Text Placeholder 3">
              <a:extLst>
                <a:ext uri="{FF2B5EF4-FFF2-40B4-BE49-F238E27FC236}">
                  <a16:creationId xmlns:a16="http://schemas.microsoft.com/office/drawing/2014/main" id="{D2B9731E-3B57-4A8D-5972-E43F61E26128}"/>
                </a:ext>
              </a:extLst>
            </p:cNvPr>
            <p:cNvSpPr txBox="1">
              <a:spLocks/>
            </p:cNvSpPr>
            <p:nvPr/>
          </p:nvSpPr>
          <p:spPr>
            <a:xfrm>
              <a:off x="2091308" y="1737961"/>
              <a:ext cx="4539693" cy="34109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r>
                <a:rPr lang="en-US" sz="1100"/>
                <a:t>Incorporate premium datasets for deeper insights and superior KOL profiling accuracy, moving beyond freely available internet resources.</a:t>
              </a:r>
              <a:endParaRPr lang="en-US" sz="1100">
                <a:solidFill>
                  <a:schemeClr val="tx1">
                    <a:lumMod val="85000"/>
                    <a:lumOff val="15000"/>
                  </a:schemeClr>
                </a:solidFill>
              </a:endParaRPr>
            </a:p>
          </p:txBody>
        </p:sp>
      </p:grpSp>
      <p:grpSp>
        <p:nvGrpSpPr>
          <p:cNvPr id="31" name="Group 30">
            <a:extLst>
              <a:ext uri="{FF2B5EF4-FFF2-40B4-BE49-F238E27FC236}">
                <a16:creationId xmlns:a16="http://schemas.microsoft.com/office/drawing/2014/main" id="{2EEB38F4-B49B-B23A-D658-2653ABB47A1C}"/>
              </a:ext>
            </a:extLst>
          </p:cNvPr>
          <p:cNvGrpSpPr/>
          <p:nvPr/>
        </p:nvGrpSpPr>
        <p:grpSpPr>
          <a:xfrm>
            <a:off x="1169921" y="3520811"/>
            <a:ext cx="6939228" cy="1058105"/>
            <a:chOff x="1138170" y="3496998"/>
            <a:chExt cx="6939228" cy="1066042"/>
          </a:xfrm>
        </p:grpSpPr>
        <p:grpSp>
          <p:nvGrpSpPr>
            <p:cNvPr id="19" name="Group 21">
              <a:extLst>
                <a:ext uri="{FF2B5EF4-FFF2-40B4-BE49-F238E27FC236}">
                  <a16:creationId xmlns:a16="http://schemas.microsoft.com/office/drawing/2014/main" id="{CA7F54C5-D4BB-5477-0E8C-B8DA6816BC40}"/>
                </a:ext>
              </a:extLst>
            </p:cNvPr>
            <p:cNvGrpSpPr/>
            <p:nvPr/>
          </p:nvGrpSpPr>
          <p:grpSpPr>
            <a:xfrm>
              <a:off x="1138170" y="3496998"/>
              <a:ext cx="641271" cy="412214"/>
              <a:chOff x="647700" y="1295400"/>
              <a:chExt cx="838200" cy="670560"/>
            </a:xfrm>
          </p:grpSpPr>
          <p:sp>
            <p:nvSpPr>
              <p:cNvPr id="20" name="Rectangle 19">
                <a:extLst>
                  <a:ext uri="{FF2B5EF4-FFF2-40B4-BE49-F238E27FC236}">
                    <a16:creationId xmlns:a16="http://schemas.microsoft.com/office/drawing/2014/main" id="{B1352780-E06B-00F1-3C00-9847CBAA4B07}"/>
                  </a:ext>
                </a:extLst>
              </p:cNvPr>
              <p:cNvSpPr/>
              <p:nvPr/>
            </p:nvSpPr>
            <p:spPr>
              <a:xfrm>
                <a:off x="647700" y="1356360"/>
                <a:ext cx="838200" cy="6096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EEDC097A-57A0-A1F2-40D3-AE3C93B44D29}"/>
                  </a:ext>
                </a:extLst>
              </p:cNvPr>
              <p:cNvSpPr/>
              <p:nvPr/>
            </p:nvSpPr>
            <p:spPr>
              <a:xfrm>
                <a:off x="647700" y="1295400"/>
                <a:ext cx="838200"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03</a:t>
                </a:r>
              </a:p>
            </p:txBody>
          </p:sp>
        </p:grpSp>
        <p:grpSp>
          <p:nvGrpSpPr>
            <p:cNvPr id="40" name="Group 67">
              <a:extLst>
                <a:ext uri="{FF2B5EF4-FFF2-40B4-BE49-F238E27FC236}">
                  <a16:creationId xmlns:a16="http://schemas.microsoft.com/office/drawing/2014/main" id="{4F9D632C-BBA7-D8EA-B615-2D499055C0BA}"/>
                </a:ext>
              </a:extLst>
            </p:cNvPr>
            <p:cNvGrpSpPr/>
            <p:nvPr/>
          </p:nvGrpSpPr>
          <p:grpSpPr>
            <a:xfrm>
              <a:off x="1981948" y="3497001"/>
              <a:ext cx="4792657" cy="1066039"/>
              <a:chOff x="1938544" y="3610353"/>
              <a:chExt cx="4792657" cy="1154179"/>
            </a:xfrm>
          </p:grpSpPr>
          <p:grpSp>
            <p:nvGrpSpPr>
              <p:cNvPr id="42" name="Group 18">
                <a:extLst>
                  <a:ext uri="{FF2B5EF4-FFF2-40B4-BE49-F238E27FC236}">
                    <a16:creationId xmlns:a16="http://schemas.microsoft.com/office/drawing/2014/main" id="{21DA1244-A32A-0C54-FB22-504A6EC723EF}"/>
                  </a:ext>
                </a:extLst>
              </p:cNvPr>
              <p:cNvGrpSpPr/>
              <p:nvPr/>
            </p:nvGrpSpPr>
            <p:grpSpPr>
              <a:xfrm>
                <a:off x="1938544" y="3610353"/>
                <a:ext cx="4792657" cy="446296"/>
                <a:chOff x="1600200" y="1295400"/>
                <a:chExt cx="5410200" cy="670560"/>
              </a:xfrm>
            </p:grpSpPr>
            <p:sp>
              <p:nvSpPr>
                <p:cNvPr id="45" name="Rectangle 44">
                  <a:extLst>
                    <a:ext uri="{FF2B5EF4-FFF2-40B4-BE49-F238E27FC236}">
                      <a16:creationId xmlns:a16="http://schemas.microsoft.com/office/drawing/2014/main" id="{05E30F26-66BB-CDB8-7DD5-DD86BFD69C68}"/>
                    </a:ext>
                  </a:extLst>
                </p:cNvPr>
                <p:cNvSpPr/>
                <p:nvPr/>
              </p:nvSpPr>
              <p:spPr>
                <a:xfrm>
                  <a:off x="1600200" y="1356360"/>
                  <a:ext cx="5410200" cy="6096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a:extLst>
                    <a:ext uri="{FF2B5EF4-FFF2-40B4-BE49-F238E27FC236}">
                      <a16:creationId xmlns:a16="http://schemas.microsoft.com/office/drawing/2014/main" id="{CE7E1E99-1C97-0F10-68F5-DFF69B9EF431}"/>
                    </a:ext>
                  </a:extLst>
                </p:cNvPr>
                <p:cNvSpPr/>
                <p:nvPr/>
              </p:nvSpPr>
              <p:spPr>
                <a:xfrm>
                  <a:off x="1600200" y="1295400"/>
                  <a:ext cx="5410200"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Leveraging Advanced Visualization and ML Models</a:t>
                  </a:r>
                  <a:endParaRPr lang="en-US">
                    <a:solidFill>
                      <a:schemeClr val="bg1"/>
                    </a:solidFill>
                  </a:endParaRPr>
                </a:p>
              </p:txBody>
            </p:sp>
          </p:grpSp>
          <p:sp>
            <p:nvSpPr>
              <p:cNvPr id="44" name="Round Same Side Corner Rectangle 46">
                <a:extLst>
                  <a:ext uri="{FF2B5EF4-FFF2-40B4-BE49-F238E27FC236}">
                    <a16:creationId xmlns:a16="http://schemas.microsoft.com/office/drawing/2014/main" id="{E1F50202-462F-D21F-C9DA-76CA2B9BF095}"/>
                  </a:ext>
                </a:extLst>
              </p:cNvPr>
              <p:cNvSpPr/>
              <p:nvPr/>
            </p:nvSpPr>
            <p:spPr>
              <a:xfrm flipV="1">
                <a:off x="1938544" y="4056649"/>
                <a:ext cx="4792657" cy="707883"/>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7" name="Group 50">
              <a:extLst>
                <a:ext uri="{FF2B5EF4-FFF2-40B4-BE49-F238E27FC236}">
                  <a16:creationId xmlns:a16="http://schemas.microsoft.com/office/drawing/2014/main" id="{99B58CEA-32B9-1BB8-FAEE-E7F04332087C}"/>
                </a:ext>
              </a:extLst>
            </p:cNvPr>
            <p:cNvGrpSpPr/>
            <p:nvPr/>
          </p:nvGrpSpPr>
          <p:grpSpPr>
            <a:xfrm>
              <a:off x="6909610" y="3496998"/>
              <a:ext cx="1167788" cy="1066037"/>
              <a:chOff x="7162800" y="2897630"/>
              <a:chExt cx="1318260" cy="1647825"/>
            </a:xfrm>
          </p:grpSpPr>
          <p:sp>
            <p:nvSpPr>
              <p:cNvPr id="48" name="Rectangle 47">
                <a:extLst>
                  <a:ext uri="{FF2B5EF4-FFF2-40B4-BE49-F238E27FC236}">
                    <a16:creationId xmlns:a16="http://schemas.microsoft.com/office/drawing/2014/main" id="{02E7A0E9-91F1-6596-604D-2B36EA8D1C4F}"/>
                  </a:ext>
                </a:extLst>
              </p:cNvPr>
              <p:cNvSpPr/>
              <p:nvPr/>
            </p:nvSpPr>
            <p:spPr>
              <a:xfrm>
                <a:off x="7162800" y="2897630"/>
                <a:ext cx="1219200" cy="16478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Rectangle 48">
                <a:extLst>
                  <a:ext uri="{FF2B5EF4-FFF2-40B4-BE49-F238E27FC236}">
                    <a16:creationId xmlns:a16="http://schemas.microsoft.com/office/drawing/2014/main" id="{C6E1C241-B186-175A-8E8F-32F60BCB3074}"/>
                  </a:ext>
                </a:extLst>
              </p:cNvPr>
              <p:cNvSpPr/>
              <p:nvPr/>
            </p:nvSpPr>
            <p:spPr>
              <a:xfrm>
                <a:off x="7261860" y="2897630"/>
                <a:ext cx="1219200" cy="1647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2" name="Text Placeholder 3">
              <a:extLst>
                <a:ext uri="{FF2B5EF4-FFF2-40B4-BE49-F238E27FC236}">
                  <a16:creationId xmlns:a16="http://schemas.microsoft.com/office/drawing/2014/main" id="{DC0E2489-9494-8A5C-33BE-9279FA7C611F}"/>
                </a:ext>
              </a:extLst>
            </p:cNvPr>
            <p:cNvSpPr txBox="1">
              <a:spLocks/>
            </p:cNvSpPr>
            <p:nvPr/>
          </p:nvSpPr>
          <p:spPr>
            <a:xfrm>
              <a:off x="2091308" y="4000538"/>
              <a:ext cx="4539693" cy="5116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r>
                <a:rPr lang="en-US" sz="1100"/>
                <a:t>Enhance visibility and insights for KOL identification with advanced visualization techniques and leverage historical data in ML models for improved precision in data-driven approaches</a:t>
              </a:r>
            </a:p>
          </p:txBody>
        </p:sp>
      </p:grpSp>
      <p:grpSp>
        <p:nvGrpSpPr>
          <p:cNvPr id="35" name="Group 34">
            <a:extLst>
              <a:ext uri="{FF2B5EF4-FFF2-40B4-BE49-F238E27FC236}">
                <a16:creationId xmlns:a16="http://schemas.microsoft.com/office/drawing/2014/main" id="{DA353351-F529-0FDE-1CC3-BCB4EFAEE253}"/>
              </a:ext>
            </a:extLst>
          </p:cNvPr>
          <p:cNvGrpSpPr/>
          <p:nvPr/>
        </p:nvGrpSpPr>
        <p:grpSpPr>
          <a:xfrm>
            <a:off x="96592" y="138313"/>
            <a:ext cx="8680288" cy="986014"/>
            <a:chOff x="152154" y="114501"/>
            <a:chExt cx="8680288" cy="986014"/>
          </a:xfrm>
        </p:grpSpPr>
        <p:sp>
          <p:nvSpPr>
            <p:cNvPr id="7" name="Sev04">
              <a:extLst>
                <a:ext uri="{FF2B5EF4-FFF2-40B4-BE49-F238E27FC236}">
                  <a16:creationId xmlns:a16="http://schemas.microsoft.com/office/drawing/2014/main" id="{0AA47043-C0FA-A927-A9AB-85421301D66F}"/>
                </a:ext>
              </a:extLst>
            </p:cNvPr>
            <p:cNvSpPr/>
            <p:nvPr/>
          </p:nvSpPr>
          <p:spPr>
            <a:xfrm>
              <a:off x="152154" y="114501"/>
              <a:ext cx="986016" cy="986014"/>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rPr>
                <a:t>08</a:t>
              </a:r>
            </a:p>
          </p:txBody>
        </p:sp>
        <p:grpSp>
          <p:nvGrpSpPr>
            <p:cNvPr id="8" name="Group 225">
              <a:extLst>
                <a:ext uri="{FF2B5EF4-FFF2-40B4-BE49-F238E27FC236}">
                  <a16:creationId xmlns:a16="http://schemas.microsoft.com/office/drawing/2014/main" id="{BB423CF0-1F63-DE5E-058D-EBEB0113C0AE}"/>
                </a:ext>
              </a:extLst>
            </p:cNvPr>
            <p:cNvGrpSpPr/>
            <p:nvPr/>
          </p:nvGrpSpPr>
          <p:grpSpPr>
            <a:xfrm>
              <a:off x="1794410" y="187785"/>
              <a:ext cx="835479" cy="835479"/>
              <a:chOff x="864537" y="1822859"/>
              <a:chExt cx="971309" cy="971307"/>
            </a:xfrm>
          </p:grpSpPr>
          <p:sp>
            <p:nvSpPr>
              <p:cNvPr id="9" name="Oval 8">
                <a:extLst>
                  <a:ext uri="{FF2B5EF4-FFF2-40B4-BE49-F238E27FC236}">
                    <a16:creationId xmlns:a16="http://schemas.microsoft.com/office/drawing/2014/main" id="{CDE95610-330F-AE0C-DD3D-3167F217FABB}"/>
                  </a:ext>
                </a:extLst>
              </p:cNvPr>
              <p:cNvSpPr/>
              <p:nvPr/>
            </p:nvSpPr>
            <p:spPr>
              <a:xfrm>
                <a:off x="932451" y="1890772"/>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Oval 24">
                <a:extLst>
                  <a:ext uri="{FF2B5EF4-FFF2-40B4-BE49-F238E27FC236}">
                    <a16:creationId xmlns:a16="http://schemas.microsoft.com/office/drawing/2014/main" id="{85FED750-9E83-C77C-90DC-95FE35968ACD}"/>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6" name="Oval 25">
              <a:extLst>
                <a:ext uri="{FF2B5EF4-FFF2-40B4-BE49-F238E27FC236}">
                  <a16:creationId xmlns:a16="http://schemas.microsoft.com/office/drawing/2014/main" id="{769C213A-5925-80FC-9352-2ADCD08B041F}"/>
                </a:ext>
              </a:extLst>
            </p:cNvPr>
            <p:cNvSpPr/>
            <p:nvPr/>
          </p:nvSpPr>
          <p:spPr>
            <a:xfrm>
              <a:off x="947670" y="417008"/>
              <a:ext cx="381000" cy="381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E9D5A2A3-81D9-5007-628E-5541DE08FF2E}"/>
                </a:ext>
              </a:extLst>
            </p:cNvPr>
            <p:cNvCxnSpPr/>
            <p:nvPr/>
          </p:nvCxnSpPr>
          <p:spPr>
            <a:xfrm rot="10800000" flipH="1">
              <a:off x="1147898" y="604403"/>
              <a:ext cx="605353" cy="2"/>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43" name="Graphic 42" descr="Artificial Intelligence outline">
              <a:extLst>
                <a:ext uri="{FF2B5EF4-FFF2-40B4-BE49-F238E27FC236}">
                  <a16:creationId xmlns:a16="http://schemas.microsoft.com/office/drawing/2014/main" id="{8771A91D-12BC-C57F-9F28-8F8E94E782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2128" y="285355"/>
              <a:ext cx="622426" cy="622426"/>
            </a:xfrm>
            <a:prstGeom prst="rect">
              <a:avLst/>
            </a:prstGeom>
          </p:spPr>
        </p:pic>
        <p:grpSp>
          <p:nvGrpSpPr>
            <p:cNvPr id="56" name="Group 30">
              <a:extLst>
                <a:ext uri="{FF2B5EF4-FFF2-40B4-BE49-F238E27FC236}">
                  <a16:creationId xmlns:a16="http://schemas.microsoft.com/office/drawing/2014/main" id="{4883F302-EB5F-B4A1-EBFE-08999370B599}"/>
                </a:ext>
              </a:extLst>
            </p:cNvPr>
            <p:cNvGrpSpPr/>
            <p:nvPr/>
          </p:nvGrpSpPr>
          <p:grpSpPr>
            <a:xfrm>
              <a:off x="2731891" y="344099"/>
              <a:ext cx="6100551" cy="622425"/>
              <a:chOff x="1270277" y="1233504"/>
              <a:chExt cx="3048000" cy="622425"/>
            </a:xfrm>
          </p:grpSpPr>
          <p:sp>
            <p:nvSpPr>
              <p:cNvPr id="57" name="Text Placeholder 3">
                <a:extLst>
                  <a:ext uri="{FF2B5EF4-FFF2-40B4-BE49-F238E27FC236}">
                    <a16:creationId xmlns:a16="http://schemas.microsoft.com/office/drawing/2014/main" id="{10C5BF41-F1D8-F2A5-5837-10E8E2B1BA5C}"/>
                  </a:ext>
                </a:extLst>
              </p:cNvPr>
              <p:cNvSpPr txBox="1">
                <a:spLocks/>
              </p:cNvSpPr>
              <p:nvPr/>
            </p:nvSpPr>
            <p:spPr>
              <a:xfrm>
                <a:off x="1270277" y="1233504"/>
                <a:ext cx="736831"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4"/>
                    </a:solidFill>
                    <a:effectLst/>
                    <a:uLnTx/>
                    <a:uFillTx/>
                    <a:latin typeface="+mj-lt"/>
                    <a:ea typeface="+mn-ea"/>
                    <a:cs typeface="+mn-cs"/>
                  </a:rPr>
                  <a:t>Future Scope</a:t>
                </a:r>
              </a:p>
            </p:txBody>
          </p:sp>
          <p:sp>
            <p:nvSpPr>
              <p:cNvPr id="58" name="Text Placeholder 3">
                <a:extLst>
                  <a:ext uri="{FF2B5EF4-FFF2-40B4-BE49-F238E27FC236}">
                    <a16:creationId xmlns:a16="http://schemas.microsoft.com/office/drawing/2014/main" id="{53FCD232-85C7-573D-64B8-96005E326E19}"/>
                  </a:ext>
                </a:extLst>
              </p:cNvPr>
              <p:cNvSpPr txBox="1">
                <a:spLocks/>
              </p:cNvSpPr>
              <p:nvPr/>
            </p:nvSpPr>
            <p:spPr>
              <a:xfrm>
                <a:off x="1270277" y="1486597"/>
                <a:ext cx="3048000" cy="36933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tx1">
                        <a:lumMod val="50000"/>
                        <a:lumOff val="50000"/>
                      </a:schemeClr>
                    </a:solidFill>
                    <a:latin typeface="Fira Sans Extra Condensed" panose="020B0503050000020004" pitchFamily="34" charset="0"/>
                    <a:cs typeface="+mj-cs"/>
                  </a:rPr>
                  <a:t>Address current limitations and expand the model's capabilities for broader, future applications</a:t>
                </a:r>
              </a:p>
              <a:p>
                <a:pPr algn="l"/>
                <a:endParaRPr lang="en-US" sz="1200">
                  <a:latin typeface="+mn-lt"/>
                </a:endParaRPr>
              </a:p>
            </p:txBody>
          </p:sp>
        </p:grpSp>
      </p:grpSp>
      <p:pic>
        <p:nvPicPr>
          <p:cNvPr id="1026" name="Picture 2" descr="GIS Icon - Free PNG &amp; SVG 14294 - Noun Project">
            <a:extLst>
              <a:ext uri="{FF2B5EF4-FFF2-40B4-BE49-F238E27FC236}">
                <a16:creationId xmlns:a16="http://schemas.microsoft.com/office/drawing/2014/main" id="{DFF66EEB-6437-F2B1-251F-F33A452438DF}"/>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220879" y="1456987"/>
            <a:ext cx="710897" cy="710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A69882-D546-1ADF-78D1-B4CAF5186AFC}"/>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299960" y="2693286"/>
            <a:ext cx="618887" cy="401872"/>
          </a:xfrm>
          <a:prstGeom prst="rect">
            <a:avLst/>
          </a:prstGeom>
          <a:noFill/>
          <a:extLst>
            <a:ext uri="{909E8E84-426E-40DD-AFC4-6F175D3DCCD1}">
              <a14:hiddenFill xmlns:a14="http://schemas.microsoft.com/office/drawing/2010/main">
                <a:solidFill>
                  <a:srgbClr val="FFFFFF"/>
                </a:solidFill>
              </a14:hiddenFill>
            </a:ext>
          </a:extLst>
        </p:spPr>
      </p:pic>
      <p:pic>
        <p:nvPicPr>
          <p:cNvPr id="1024" name="Graphic 1023" descr="Bar graph with upward trend with solid fill">
            <a:extLst>
              <a:ext uri="{FF2B5EF4-FFF2-40B4-BE49-F238E27FC236}">
                <a16:creationId xmlns:a16="http://schemas.microsoft.com/office/drawing/2014/main" id="{7007DAAE-962C-E66F-6490-260E1EC8F7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71657" y="3774594"/>
            <a:ext cx="614032" cy="614032"/>
          </a:xfrm>
          <a:prstGeom prst="rect">
            <a:avLst/>
          </a:prstGeom>
        </p:spPr>
      </p:pic>
      <p:pic>
        <p:nvPicPr>
          <p:cNvPr id="2" name="Picture 1">
            <a:extLst>
              <a:ext uri="{FF2B5EF4-FFF2-40B4-BE49-F238E27FC236}">
                <a16:creationId xmlns:a16="http://schemas.microsoft.com/office/drawing/2014/main" id="{502ECD82-8BF4-BB3C-36BC-076E21877564}"/>
              </a:ext>
            </a:extLst>
          </p:cNvPr>
          <p:cNvPicPr>
            <a:picLocks noChangeAspect="1"/>
          </p:cNvPicPr>
          <p:nvPr/>
        </p:nvPicPr>
        <p:blipFill>
          <a:blip r:embed="rId11"/>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5540634"/>
      </p:ext>
    </p:extLst>
  </p:cSld>
  <p:clrMapOvr>
    <a:masterClrMapping/>
  </p:clrMapOvr>
  <p:transition spd="slow" advTm="423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par>
                                <p:cTn id="23" presetID="10" presetClass="entr" presetSubtype="0" fill="hold" nodeType="withEffect">
                                  <p:stCondLst>
                                    <p:cond delay="0"/>
                                  </p:stCondLst>
                                  <p:childTnLst>
                                    <p:set>
                                      <p:cBhvr>
                                        <p:cTn id="24" dur="1" fill="hold">
                                          <p:stCondLst>
                                            <p:cond delay="0"/>
                                          </p:stCondLst>
                                        </p:cTn>
                                        <p:tgtEl>
                                          <p:spTgt spid="1024"/>
                                        </p:tgtEl>
                                        <p:attrNameLst>
                                          <p:attrName>style.visibility</p:attrName>
                                        </p:attrNameLst>
                                      </p:cBhvr>
                                      <p:to>
                                        <p:strVal val="visible"/>
                                      </p:to>
                                    </p:set>
                                    <p:animEffect transition="in" filter="fade">
                                      <p:cBhvr>
                                        <p:cTn id="25"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81EA25-782A-97D3-74D5-95172B380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CD531040-40FD-50AE-5608-F8159301076C}"/>
              </a:ext>
            </a:extLst>
          </p:cNvPr>
          <p:cNvSpPr txBox="1">
            <a:spLocks/>
          </p:cNvSpPr>
          <p:nvPr/>
        </p:nvSpPr>
        <p:spPr>
          <a:xfrm>
            <a:off x="3155330" y="1894642"/>
            <a:ext cx="2833340" cy="67710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a:ln>
                  <a:noFill/>
                </a:ln>
                <a:solidFill>
                  <a:schemeClr val="accent1"/>
                </a:solidFill>
                <a:effectLst/>
                <a:uLnTx/>
                <a:uFillTx/>
                <a:latin typeface="+mj-lt"/>
                <a:ea typeface="+mn-ea"/>
                <a:cs typeface="+mn-cs"/>
              </a:rPr>
              <a:t>Thank You</a:t>
            </a:r>
          </a:p>
        </p:txBody>
      </p:sp>
      <p:pic>
        <p:nvPicPr>
          <p:cNvPr id="2" name="Picture 1">
            <a:extLst>
              <a:ext uri="{FF2B5EF4-FFF2-40B4-BE49-F238E27FC236}">
                <a16:creationId xmlns:a16="http://schemas.microsoft.com/office/drawing/2014/main" id="{216E7C16-4882-37FB-BB47-18F0E0342AC4}"/>
              </a:ext>
            </a:extLst>
          </p:cNvPr>
          <p:cNvPicPr>
            <a:picLocks noChangeAspect="1"/>
          </p:cNvPicPr>
          <p:nvPr/>
        </p:nvPicPr>
        <p:blipFill>
          <a:blip r:embed="rId3"/>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3887762929"/>
      </p:ext>
    </p:extLst>
  </p:cSld>
  <p:clrMapOvr>
    <a:masterClrMapping/>
  </p:clrMapOvr>
  <mc:AlternateContent xmlns:mc="http://schemas.openxmlformats.org/markup-compatibility/2006" xmlns:p14="http://schemas.microsoft.com/office/powerpoint/2010/main">
    <mc:Choice Requires="p14">
      <p:transition spd="med" p14:dur="700" advTm="8066">
        <p:fade/>
      </p:transition>
    </mc:Choice>
    <mc:Fallback xmlns="">
      <p:transition spd="med" advTm="80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B0FEDFB5-302C-254D-2724-BFF50283C741}"/>
              </a:ext>
            </a:extLst>
          </p:cNvPr>
          <p:cNvSpPr txBox="1"/>
          <p:nvPr/>
        </p:nvSpPr>
        <p:spPr>
          <a:xfrm>
            <a:off x="404881" y="2248584"/>
            <a:ext cx="2465219" cy="646331"/>
          </a:xfrm>
          <a:prstGeom prst="rect">
            <a:avLst/>
          </a:prstGeom>
          <a:noFill/>
          <a:ln w="12700">
            <a:noFill/>
            <a:prstDash val="solid"/>
          </a:ln>
        </p:spPr>
        <p:txBody>
          <a:bodyPr wrap="square" rtlCol="0">
            <a:spAutoFit/>
          </a:bodyPr>
          <a:lstStyle/>
          <a:p>
            <a:pPr algn="ctr"/>
            <a:r>
              <a:rPr lang="en-US" sz="3600">
                <a:latin typeface="Arial" panose="020B0604020202020204" pitchFamily="34" charset="0"/>
                <a:cs typeface="Arial" panose="020B0604020202020204" pitchFamily="34" charset="0"/>
              </a:rPr>
              <a:t>AGENDA</a:t>
            </a:r>
            <a:endParaRPr lang="en-US" sz="4000">
              <a:latin typeface="Arial" panose="020B0604020202020204" pitchFamily="34" charset="0"/>
              <a:cs typeface="Arial" panose="020B0604020202020204" pitchFamily="34" charset="0"/>
            </a:endParaRPr>
          </a:p>
        </p:txBody>
      </p:sp>
      <p:cxnSp>
        <p:nvCxnSpPr>
          <p:cNvPr id="2053" name="Straight Connector 2052">
            <a:extLst>
              <a:ext uri="{FF2B5EF4-FFF2-40B4-BE49-F238E27FC236}">
                <a16:creationId xmlns:a16="http://schemas.microsoft.com/office/drawing/2014/main" id="{9DD0006F-C276-8C32-43AF-838BE3FD1C3B}"/>
              </a:ext>
            </a:extLst>
          </p:cNvPr>
          <p:cNvCxnSpPr>
            <a:cxnSpLocks/>
          </p:cNvCxnSpPr>
          <p:nvPr/>
        </p:nvCxnSpPr>
        <p:spPr>
          <a:xfrm>
            <a:off x="3075978" y="0"/>
            <a:ext cx="0" cy="514350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ev02">
            <a:extLst>
              <a:ext uri="{FF2B5EF4-FFF2-40B4-BE49-F238E27FC236}">
                <a16:creationId xmlns:a16="http://schemas.microsoft.com/office/drawing/2014/main" id="{15D8A96D-1BEF-A02F-6B11-C92C2B57CAD9}"/>
              </a:ext>
            </a:extLst>
          </p:cNvPr>
          <p:cNvSpPr/>
          <p:nvPr/>
        </p:nvSpPr>
        <p:spPr>
          <a:xfrm>
            <a:off x="3210884" y="1505107"/>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02</a:t>
            </a:r>
          </a:p>
        </p:txBody>
      </p:sp>
      <p:grpSp>
        <p:nvGrpSpPr>
          <p:cNvPr id="34" name="Group 225">
            <a:extLst>
              <a:ext uri="{FF2B5EF4-FFF2-40B4-BE49-F238E27FC236}">
                <a16:creationId xmlns:a16="http://schemas.microsoft.com/office/drawing/2014/main" id="{CB2AB6FC-B613-4278-B4D0-7C84832F51EB}"/>
              </a:ext>
            </a:extLst>
          </p:cNvPr>
          <p:cNvGrpSpPr/>
          <p:nvPr/>
        </p:nvGrpSpPr>
        <p:grpSpPr>
          <a:xfrm>
            <a:off x="4853140" y="1584257"/>
            <a:ext cx="835479" cy="835479"/>
            <a:chOff x="864537" y="1822859"/>
            <a:chExt cx="971309" cy="971307"/>
          </a:xfrm>
        </p:grpSpPr>
        <p:sp>
          <p:nvSpPr>
            <p:cNvPr id="36" name="Oval 35">
              <a:extLst>
                <a:ext uri="{FF2B5EF4-FFF2-40B4-BE49-F238E27FC236}">
                  <a16:creationId xmlns:a16="http://schemas.microsoft.com/office/drawing/2014/main" id="{34857E18-0C67-2859-FD98-A4B67DF8A0F3}"/>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Oval 36">
              <a:extLst>
                <a:ext uri="{FF2B5EF4-FFF2-40B4-BE49-F238E27FC236}">
                  <a16:creationId xmlns:a16="http://schemas.microsoft.com/office/drawing/2014/main" id="{F4ABC09C-EFD8-53EF-1236-6AB0F67A5DA9}"/>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0" name="Oval 39">
            <a:extLst>
              <a:ext uri="{FF2B5EF4-FFF2-40B4-BE49-F238E27FC236}">
                <a16:creationId xmlns:a16="http://schemas.microsoft.com/office/drawing/2014/main" id="{35A34A02-854B-F9BA-AB65-CDE851FC7E5D}"/>
              </a:ext>
            </a:extLst>
          </p:cNvPr>
          <p:cNvSpPr/>
          <p:nvPr/>
        </p:nvSpPr>
        <p:spPr>
          <a:xfrm>
            <a:off x="4006400" y="1809312"/>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736624C-9004-E82E-753A-67B6ACA046B4}"/>
              </a:ext>
            </a:extLst>
          </p:cNvPr>
          <p:cNvCxnSpPr/>
          <p:nvPr/>
        </p:nvCxnSpPr>
        <p:spPr>
          <a:xfrm rot="10800000" flipH="1">
            <a:off x="4206628" y="1998115"/>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50" name="Group 30">
            <a:extLst>
              <a:ext uri="{FF2B5EF4-FFF2-40B4-BE49-F238E27FC236}">
                <a16:creationId xmlns:a16="http://schemas.microsoft.com/office/drawing/2014/main" id="{F56ABA49-2E9C-BFA7-EF6A-84C4B8253F3E}"/>
              </a:ext>
            </a:extLst>
          </p:cNvPr>
          <p:cNvGrpSpPr/>
          <p:nvPr/>
        </p:nvGrpSpPr>
        <p:grpSpPr>
          <a:xfrm>
            <a:off x="5809800" y="1631853"/>
            <a:ext cx="2209799" cy="800850"/>
            <a:chOff x="1270277" y="1233504"/>
            <a:chExt cx="3048000" cy="800850"/>
          </a:xfrm>
        </p:grpSpPr>
        <p:sp>
          <p:nvSpPr>
            <p:cNvPr id="51" name="Text Placeholder 3">
              <a:extLst>
                <a:ext uri="{FF2B5EF4-FFF2-40B4-BE49-F238E27FC236}">
                  <a16:creationId xmlns:a16="http://schemas.microsoft.com/office/drawing/2014/main" id="{9774E24B-54B9-27ED-E468-2F4732AC159C}"/>
                </a:ext>
              </a:extLst>
            </p:cNvPr>
            <p:cNvSpPr txBox="1">
              <a:spLocks/>
            </p:cNvSpPr>
            <p:nvPr/>
          </p:nvSpPr>
          <p:spPr>
            <a:xfrm>
              <a:off x="1270277" y="1233504"/>
              <a:ext cx="1209439"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2"/>
                  </a:solidFill>
                  <a:effectLst/>
                  <a:uLnTx/>
                  <a:uFillTx/>
                  <a:latin typeface="+mn-lt"/>
                  <a:ea typeface="+mn-ea"/>
                  <a:cs typeface="+mn-cs"/>
                </a:rPr>
                <a:t>Methodology</a:t>
              </a:r>
            </a:p>
          </p:txBody>
        </p:sp>
        <p:sp>
          <p:nvSpPr>
            <p:cNvPr id="52" name="Text Placeholder 3">
              <a:extLst>
                <a:ext uri="{FF2B5EF4-FFF2-40B4-BE49-F238E27FC236}">
                  <a16:creationId xmlns:a16="http://schemas.microsoft.com/office/drawing/2014/main" id="{B7D9502C-3550-1D28-EBB7-D7A48288C6D4}"/>
                </a:ext>
              </a:extLst>
            </p:cNvPr>
            <p:cNvSpPr txBox="1">
              <a:spLocks/>
            </p:cNvSpPr>
            <p:nvPr/>
          </p:nvSpPr>
          <p:spPr>
            <a:xfrm>
              <a:off x="1270277" y="1418801"/>
              <a:ext cx="304800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kern="1200">
                  <a:solidFill>
                    <a:schemeClr val="accent4"/>
                  </a:solidFill>
                  <a:latin typeface="+mn-lt"/>
                  <a:ea typeface="+mn-ea"/>
                  <a:cs typeface="+mn-cs"/>
                </a:rPr>
                <a:t>Encompasses data collection, preprocessing and EDA, culminating in the development of a scoring model for KOL selection</a:t>
              </a:r>
            </a:p>
          </p:txBody>
        </p:sp>
      </p:grpSp>
      <p:pic>
        <p:nvPicPr>
          <p:cNvPr id="3" name="Graphic 2" descr="Circles with arrows with solid fill">
            <a:extLst>
              <a:ext uri="{FF2B5EF4-FFF2-40B4-BE49-F238E27FC236}">
                <a16:creationId xmlns:a16="http://schemas.microsoft.com/office/drawing/2014/main" id="{D0240C3D-EB5E-6C90-A15B-8BA1A59C1B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564" y="1642680"/>
            <a:ext cx="718638" cy="718638"/>
          </a:xfrm>
          <a:prstGeom prst="rect">
            <a:avLst/>
          </a:prstGeom>
        </p:spPr>
      </p:pic>
      <p:sp>
        <p:nvSpPr>
          <p:cNvPr id="8" name="Sev04">
            <a:extLst>
              <a:ext uri="{FF2B5EF4-FFF2-40B4-BE49-F238E27FC236}">
                <a16:creationId xmlns:a16="http://schemas.microsoft.com/office/drawing/2014/main" id="{C6CC906D-FC79-D543-9005-FCDFCEAF7E65}"/>
              </a:ext>
            </a:extLst>
          </p:cNvPr>
          <p:cNvSpPr/>
          <p:nvPr/>
        </p:nvSpPr>
        <p:spPr>
          <a:xfrm>
            <a:off x="3210883" y="3825283"/>
            <a:ext cx="986016" cy="986014"/>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04</a:t>
            </a:r>
          </a:p>
        </p:txBody>
      </p:sp>
      <p:grpSp>
        <p:nvGrpSpPr>
          <p:cNvPr id="29" name="Group 225">
            <a:extLst>
              <a:ext uri="{FF2B5EF4-FFF2-40B4-BE49-F238E27FC236}">
                <a16:creationId xmlns:a16="http://schemas.microsoft.com/office/drawing/2014/main" id="{5A44FA2F-7B9F-3F1C-DA9D-703FEA6E513F}"/>
              </a:ext>
            </a:extLst>
          </p:cNvPr>
          <p:cNvGrpSpPr/>
          <p:nvPr/>
        </p:nvGrpSpPr>
        <p:grpSpPr>
          <a:xfrm>
            <a:off x="4853139" y="3898567"/>
            <a:ext cx="835479" cy="835479"/>
            <a:chOff x="864537" y="1822859"/>
            <a:chExt cx="971309" cy="971307"/>
          </a:xfrm>
        </p:grpSpPr>
        <p:sp>
          <p:nvSpPr>
            <p:cNvPr id="31" name="Oval 30">
              <a:extLst>
                <a:ext uri="{FF2B5EF4-FFF2-40B4-BE49-F238E27FC236}">
                  <a16:creationId xmlns:a16="http://schemas.microsoft.com/office/drawing/2014/main" id="{B3B9E782-22D2-4CF4-B8D0-8BBC74B6AC2F}"/>
                </a:ext>
              </a:extLst>
            </p:cNvPr>
            <p:cNvSpPr/>
            <p:nvPr/>
          </p:nvSpPr>
          <p:spPr>
            <a:xfrm>
              <a:off x="932451" y="1890773"/>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Oval 31">
              <a:extLst>
                <a:ext uri="{FF2B5EF4-FFF2-40B4-BE49-F238E27FC236}">
                  <a16:creationId xmlns:a16="http://schemas.microsoft.com/office/drawing/2014/main" id="{0E6982DF-FC4B-35C8-ECD6-6C5AE11E87B0}"/>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1" name="Oval 40">
            <a:extLst>
              <a:ext uri="{FF2B5EF4-FFF2-40B4-BE49-F238E27FC236}">
                <a16:creationId xmlns:a16="http://schemas.microsoft.com/office/drawing/2014/main" id="{458E8958-BF27-8CC7-3D79-6B6A4FFA3518}"/>
              </a:ext>
            </a:extLst>
          </p:cNvPr>
          <p:cNvSpPr/>
          <p:nvPr/>
        </p:nvSpPr>
        <p:spPr>
          <a:xfrm>
            <a:off x="4006399" y="4127790"/>
            <a:ext cx="381000" cy="381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AF30166B-52D4-B437-A632-91370A500DF9}"/>
              </a:ext>
            </a:extLst>
          </p:cNvPr>
          <p:cNvCxnSpPr/>
          <p:nvPr/>
        </p:nvCxnSpPr>
        <p:spPr>
          <a:xfrm rot="10800000" flipH="1">
            <a:off x="4206627" y="4315185"/>
            <a:ext cx="605353" cy="2"/>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56" name="Group 30">
            <a:extLst>
              <a:ext uri="{FF2B5EF4-FFF2-40B4-BE49-F238E27FC236}">
                <a16:creationId xmlns:a16="http://schemas.microsoft.com/office/drawing/2014/main" id="{C00C8B6E-4E58-A976-AC95-E6C534741EAE}"/>
              </a:ext>
            </a:extLst>
          </p:cNvPr>
          <p:cNvGrpSpPr/>
          <p:nvPr/>
        </p:nvGrpSpPr>
        <p:grpSpPr>
          <a:xfrm>
            <a:off x="5809798" y="3956984"/>
            <a:ext cx="2209801" cy="646962"/>
            <a:chOff x="1270277" y="1233504"/>
            <a:chExt cx="3048000" cy="646962"/>
          </a:xfrm>
        </p:grpSpPr>
        <p:sp>
          <p:nvSpPr>
            <p:cNvPr id="57" name="Text Placeholder 3">
              <a:extLst>
                <a:ext uri="{FF2B5EF4-FFF2-40B4-BE49-F238E27FC236}">
                  <a16:creationId xmlns:a16="http://schemas.microsoft.com/office/drawing/2014/main" id="{A7DF9982-FEBA-FCF0-6313-43551B86DBC5}"/>
                </a:ext>
              </a:extLst>
            </p:cNvPr>
            <p:cNvSpPr txBox="1">
              <a:spLocks/>
            </p:cNvSpPr>
            <p:nvPr/>
          </p:nvSpPr>
          <p:spPr>
            <a:xfrm>
              <a:off x="1270277" y="1233504"/>
              <a:ext cx="2411622"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4"/>
                  </a:solidFill>
                  <a:effectLst/>
                  <a:uLnTx/>
                  <a:uFillTx/>
                  <a:latin typeface="+mn-lt"/>
                  <a:ea typeface="+mn-ea"/>
                  <a:cs typeface="+mn-cs"/>
                </a:rPr>
                <a:t>Exploratory Data Analysis</a:t>
              </a:r>
            </a:p>
          </p:txBody>
        </p:sp>
        <p:sp>
          <p:nvSpPr>
            <p:cNvPr id="58" name="Text Placeholder 3">
              <a:extLst>
                <a:ext uri="{FF2B5EF4-FFF2-40B4-BE49-F238E27FC236}">
                  <a16:creationId xmlns:a16="http://schemas.microsoft.com/office/drawing/2014/main" id="{DF59E024-EA6D-ADCF-E78E-4D0FAE4DD91C}"/>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a:solidFill>
                    <a:schemeClr val="accent4"/>
                  </a:solidFill>
                  <a:latin typeface="+mn-lt"/>
                  <a:cs typeface="+mj-cs"/>
                </a:rPr>
                <a:t>Conducted to identify trends, patterns, and correlations in data for feature selection and optimization</a:t>
              </a:r>
            </a:p>
          </p:txBody>
        </p:sp>
      </p:grpSp>
      <p:pic>
        <p:nvPicPr>
          <p:cNvPr id="1036" name="Picture 12" descr="Analysis, analytics, financial, market, research, stock, view icon ...">
            <a:extLst>
              <a:ext uri="{FF2B5EF4-FFF2-40B4-BE49-F238E27FC236}">
                <a16:creationId xmlns:a16="http://schemas.microsoft.com/office/drawing/2014/main" id="{D8D6E227-9F9F-EE7A-A048-55DBD814B49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43639" y="4092363"/>
            <a:ext cx="445119" cy="445119"/>
          </a:xfrm>
          <a:prstGeom prst="rect">
            <a:avLst/>
          </a:prstGeom>
          <a:noFill/>
          <a:extLst>
            <a:ext uri="{909E8E84-426E-40DD-AFC4-6F175D3DCCD1}">
              <a14:hiddenFill xmlns:a14="http://schemas.microsoft.com/office/drawing/2010/main">
                <a:solidFill>
                  <a:srgbClr val="FFFFFF"/>
                </a:solidFill>
              </a14:hiddenFill>
            </a:ext>
          </a:extLst>
        </p:spPr>
      </p:pic>
      <p:sp>
        <p:nvSpPr>
          <p:cNvPr id="9" name="Sev01">
            <a:extLst>
              <a:ext uri="{FF2B5EF4-FFF2-40B4-BE49-F238E27FC236}">
                <a16:creationId xmlns:a16="http://schemas.microsoft.com/office/drawing/2014/main" id="{3E716812-D32F-4E0B-2CB0-C82D530AC040}"/>
              </a:ext>
            </a:extLst>
          </p:cNvPr>
          <p:cNvSpPr/>
          <p:nvPr/>
        </p:nvSpPr>
        <p:spPr>
          <a:xfrm>
            <a:off x="3210884" y="362439"/>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01</a:t>
            </a:r>
          </a:p>
        </p:txBody>
      </p:sp>
      <p:grpSp>
        <p:nvGrpSpPr>
          <p:cNvPr id="24" name="Group 225">
            <a:extLst>
              <a:ext uri="{FF2B5EF4-FFF2-40B4-BE49-F238E27FC236}">
                <a16:creationId xmlns:a16="http://schemas.microsoft.com/office/drawing/2014/main" id="{4CEF61E3-7722-7B9B-449A-2D83720CC3E6}"/>
              </a:ext>
            </a:extLst>
          </p:cNvPr>
          <p:cNvGrpSpPr/>
          <p:nvPr/>
        </p:nvGrpSpPr>
        <p:grpSpPr>
          <a:xfrm>
            <a:off x="4853141" y="441975"/>
            <a:ext cx="835479" cy="835479"/>
            <a:chOff x="864537" y="1822860"/>
            <a:chExt cx="971308" cy="971308"/>
          </a:xfrm>
        </p:grpSpPr>
        <p:sp>
          <p:nvSpPr>
            <p:cNvPr id="26" name="Oval 25">
              <a:extLst>
                <a:ext uri="{FF2B5EF4-FFF2-40B4-BE49-F238E27FC236}">
                  <a16:creationId xmlns:a16="http://schemas.microsoft.com/office/drawing/2014/main" id="{3FD6245D-AB21-9327-3EC6-CE6FA76B10A7}"/>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Oval 26">
              <a:extLst>
                <a:ext uri="{FF2B5EF4-FFF2-40B4-BE49-F238E27FC236}">
                  <a16:creationId xmlns:a16="http://schemas.microsoft.com/office/drawing/2014/main" id="{85F170AD-3545-A0B4-6BD9-5CBE6471D5DA}"/>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8" name="Oval 37">
            <a:extLst>
              <a:ext uri="{FF2B5EF4-FFF2-40B4-BE49-F238E27FC236}">
                <a16:creationId xmlns:a16="http://schemas.microsoft.com/office/drawing/2014/main" id="{72228CAA-1A22-6A75-3753-1694CFE61326}"/>
              </a:ext>
            </a:extLst>
          </p:cNvPr>
          <p:cNvSpPr/>
          <p:nvPr/>
        </p:nvSpPr>
        <p:spPr>
          <a:xfrm>
            <a:off x="4006400" y="664946"/>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2">
            <a:extLst>
              <a:ext uri="{FF2B5EF4-FFF2-40B4-BE49-F238E27FC236}">
                <a16:creationId xmlns:a16="http://schemas.microsoft.com/office/drawing/2014/main" id="{EE15143B-E5E9-92ED-2771-F1C27275DCEC}"/>
              </a:ext>
            </a:extLst>
          </p:cNvPr>
          <p:cNvCxnSpPr/>
          <p:nvPr/>
        </p:nvCxnSpPr>
        <p:spPr>
          <a:xfrm rot="10800000" flipH="1">
            <a:off x="4206628" y="854454"/>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028" name="Picture 4" descr="Committed to Quality | World Cord sets, Inc">
            <a:extLst>
              <a:ext uri="{FF2B5EF4-FFF2-40B4-BE49-F238E27FC236}">
                <a16:creationId xmlns:a16="http://schemas.microsoft.com/office/drawing/2014/main" id="{92E40706-5576-7F21-E396-E9FA18315E2F}"/>
              </a:ext>
            </a:extLst>
          </p:cNvPr>
          <p:cNvPicPr>
            <a:picLocks noChangeAspect="1" noChangeArrowheads="1"/>
          </p:cNvPicPr>
          <p:nvPr/>
        </p:nvPicPr>
        <p:blipFill>
          <a:blip r:embed="rId9">
            <a:lum bright="70000" contrast="-70000"/>
            <a:alphaModFix/>
            <a:extLst>
              <a:ext uri="{BEBA8EAE-BF5A-486C-A8C5-ECC9F3942E4B}">
                <a14:imgProps xmlns:a14="http://schemas.microsoft.com/office/drawing/2010/main">
                  <a14:imgLayer r:embed="rId10">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43641" y="606928"/>
            <a:ext cx="483272" cy="4769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30">
            <a:extLst>
              <a:ext uri="{FF2B5EF4-FFF2-40B4-BE49-F238E27FC236}">
                <a16:creationId xmlns:a16="http://schemas.microsoft.com/office/drawing/2014/main" id="{3B08CFD4-1DAC-3B11-0D1B-A795D1B27514}"/>
              </a:ext>
            </a:extLst>
          </p:cNvPr>
          <p:cNvGrpSpPr/>
          <p:nvPr/>
        </p:nvGrpSpPr>
        <p:grpSpPr>
          <a:xfrm>
            <a:off x="5809800" y="482158"/>
            <a:ext cx="2209799" cy="954738"/>
            <a:chOff x="1270277" y="1233504"/>
            <a:chExt cx="3048000" cy="954738"/>
          </a:xfrm>
        </p:grpSpPr>
        <p:sp>
          <p:nvSpPr>
            <p:cNvPr id="4" name="Text Placeholder 3">
              <a:extLst>
                <a:ext uri="{FF2B5EF4-FFF2-40B4-BE49-F238E27FC236}">
                  <a16:creationId xmlns:a16="http://schemas.microsoft.com/office/drawing/2014/main" id="{5E48A072-7DD4-289A-F07D-C76BDEFE7676}"/>
                </a:ext>
              </a:extLst>
            </p:cNvPr>
            <p:cNvSpPr txBox="1">
              <a:spLocks/>
            </p:cNvSpPr>
            <p:nvPr/>
          </p:nvSpPr>
          <p:spPr>
            <a:xfrm>
              <a:off x="1270277" y="1233504"/>
              <a:ext cx="16958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1"/>
                  </a:solidFill>
                  <a:effectLst/>
                  <a:uLnTx/>
                  <a:uFillTx/>
                  <a:latin typeface="+mn-lt"/>
                  <a:ea typeface="+mn-ea"/>
                  <a:cs typeface="+mn-cs"/>
                </a:rPr>
                <a:t>About the Product</a:t>
              </a:r>
            </a:p>
          </p:txBody>
        </p:sp>
        <p:sp>
          <p:nvSpPr>
            <p:cNvPr id="6" name="Text Placeholder 3">
              <a:extLst>
                <a:ext uri="{FF2B5EF4-FFF2-40B4-BE49-F238E27FC236}">
                  <a16:creationId xmlns:a16="http://schemas.microsoft.com/office/drawing/2014/main" id="{BE8D5FA9-DAC5-63A4-2001-A1951B437691}"/>
                </a:ext>
              </a:extLst>
            </p:cNvPr>
            <p:cNvSpPr txBox="1">
              <a:spLocks/>
            </p:cNvSpPr>
            <p:nvPr/>
          </p:nvSpPr>
          <p:spPr>
            <a:xfrm>
              <a:off x="1270277" y="1418801"/>
              <a:ext cx="3048000" cy="7694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a:solidFill>
                    <a:schemeClr val="accent4"/>
                  </a:solidFill>
                  <a:latin typeface="+mn-lt"/>
                </a:rPr>
                <a:t>NeuroShield: Cutting-Edge Protection for Brain Health, leveraging advanced neuroscience to shield against degenerative diseases and enhance cognitive function</a:t>
              </a:r>
              <a:endParaRPr lang="en-US" sz="900">
                <a:solidFill>
                  <a:schemeClr val="accent4"/>
                </a:solidFill>
                <a:latin typeface="+mn-lt"/>
                <a:cs typeface="+mj-cs"/>
              </a:endParaRPr>
            </a:p>
          </p:txBody>
        </p:sp>
      </p:grpSp>
      <p:sp>
        <p:nvSpPr>
          <p:cNvPr id="10" name="Sev03">
            <a:extLst>
              <a:ext uri="{FF2B5EF4-FFF2-40B4-BE49-F238E27FC236}">
                <a16:creationId xmlns:a16="http://schemas.microsoft.com/office/drawing/2014/main" id="{CC792C60-A564-6401-3782-66177D7F3080}"/>
              </a:ext>
            </a:extLst>
          </p:cNvPr>
          <p:cNvSpPr/>
          <p:nvPr/>
        </p:nvSpPr>
        <p:spPr>
          <a:xfrm>
            <a:off x="3210884" y="2651171"/>
            <a:ext cx="986016" cy="98601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cs typeface="+mj-cs"/>
              </a:rPr>
              <a:t>03 </a:t>
            </a:r>
          </a:p>
        </p:txBody>
      </p:sp>
      <p:grpSp>
        <p:nvGrpSpPr>
          <p:cNvPr id="19" name="Group 225">
            <a:extLst>
              <a:ext uri="{FF2B5EF4-FFF2-40B4-BE49-F238E27FC236}">
                <a16:creationId xmlns:a16="http://schemas.microsoft.com/office/drawing/2014/main" id="{71331F2E-C928-DA67-FC38-745EC6D0A980}"/>
              </a:ext>
            </a:extLst>
          </p:cNvPr>
          <p:cNvGrpSpPr/>
          <p:nvPr/>
        </p:nvGrpSpPr>
        <p:grpSpPr>
          <a:xfrm>
            <a:off x="4853140" y="2726538"/>
            <a:ext cx="835479" cy="835479"/>
            <a:chOff x="864537" y="1822859"/>
            <a:chExt cx="971309" cy="971307"/>
          </a:xfrm>
        </p:grpSpPr>
        <p:sp>
          <p:nvSpPr>
            <p:cNvPr id="21" name="Oval 20">
              <a:extLst>
                <a:ext uri="{FF2B5EF4-FFF2-40B4-BE49-F238E27FC236}">
                  <a16:creationId xmlns:a16="http://schemas.microsoft.com/office/drawing/2014/main" id="{2AB9B988-332A-E7B2-43C1-1D194E4BAD02}"/>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Oval 21">
              <a:extLst>
                <a:ext uri="{FF2B5EF4-FFF2-40B4-BE49-F238E27FC236}">
                  <a16:creationId xmlns:a16="http://schemas.microsoft.com/office/drawing/2014/main" id="{79A32215-9918-FE9C-1105-01E37670FBA0}"/>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9" name="Oval 38">
            <a:extLst>
              <a:ext uri="{FF2B5EF4-FFF2-40B4-BE49-F238E27FC236}">
                <a16:creationId xmlns:a16="http://schemas.microsoft.com/office/drawing/2014/main" id="{C867D8F6-F166-17AF-9138-E0E6053CD85F}"/>
              </a:ext>
            </a:extLst>
          </p:cNvPr>
          <p:cNvSpPr/>
          <p:nvPr/>
        </p:nvSpPr>
        <p:spPr>
          <a:xfrm>
            <a:off x="4006400" y="2953678"/>
            <a:ext cx="381000" cy="381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ED3A0B2-0C37-3A9E-68C2-6F5CFB76F7F9}"/>
              </a:ext>
            </a:extLst>
          </p:cNvPr>
          <p:cNvCxnSpPr/>
          <p:nvPr/>
        </p:nvCxnSpPr>
        <p:spPr>
          <a:xfrm rot="10800000" flipH="1">
            <a:off x="4206628" y="3141776"/>
            <a:ext cx="605353" cy="2"/>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5" name="Graphic 4" descr="Database outline">
            <a:extLst>
              <a:ext uri="{FF2B5EF4-FFF2-40B4-BE49-F238E27FC236}">
                <a16:creationId xmlns:a16="http://schemas.microsoft.com/office/drawing/2014/main" id="{60D8DCAB-1C74-3ED5-5B54-CF715F8CFC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52161" y="2816216"/>
            <a:ext cx="651119" cy="651119"/>
          </a:xfrm>
          <a:prstGeom prst="rect">
            <a:avLst/>
          </a:prstGeom>
        </p:spPr>
      </p:pic>
      <p:grpSp>
        <p:nvGrpSpPr>
          <p:cNvPr id="11" name="Group 30">
            <a:extLst>
              <a:ext uri="{FF2B5EF4-FFF2-40B4-BE49-F238E27FC236}">
                <a16:creationId xmlns:a16="http://schemas.microsoft.com/office/drawing/2014/main" id="{8BD0C0CF-8F2D-CBC1-E78A-A697F7A0D83A}"/>
              </a:ext>
            </a:extLst>
          </p:cNvPr>
          <p:cNvGrpSpPr/>
          <p:nvPr/>
        </p:nvGrpSpPr>
        <p:grpSpPr>
          <a:xfrm>
            <a:off x="5809800" y="2741350"/>
            <a:ext cx="2209799" cy="646962"/>
            <a:chOff x="1270277" y="1233504"/>
            <a:chExt cx="3048000" cy="646962"/>
          </a:xfrm>
        </p:grpSpPr>
        <p:sp>
          <p:nvSpPr>
            <p:cNvPr id="12" name="Text Placeholder 3">
              <a:extLst>
                <a:ext uri="{FF2B5EF4-FFF2-40B4-BE49-F238E27FC236}">
                  <a16:creationId xmlns:a16="http://schemas.microsoft.com/office/drawing/2014/main" id="{F66ABAA7-00A7-02C1-3877-CAAC5A67526D}"/>
                </a:ext>
              </a:extLst>
            </p:cNvPr>
            <p:cNvSpPr txBox="1">
              <a:spLocks/>
            </p:cNvSpPr>
            <p:nvPr/>
          </p:nvSpPr>
          <p:spPr>
            <a:xfrm>
              <a:off x="1270277" y="1233504"/>
              <a:ext cx="446631"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3"/>
                  </a:solidFill>
                  <a:effectLst/>
                  <a:uLnTx/>
                  <a:uFillTx/>
                  <a:latin typeface="+mn-lt"/>
                  <a:ea typeface="+mn-ea"/>
                  <a:cs typeface="+mn-cs"/>
                </a:rPr>
                <a:t>Data</a:t>
              </a:r>
            </a:p>
          </p:txBody>
        </p:sp>
        <p:sp>
          <p:nvSpPr>
            <p:cNvPr id="14" name="Text Placeholder 3">
              <a:extLst>
                <a:ext uri="{FF2B5EF4-FFF2-40B4-BE49-F238E27FC236}">
                  <a16:creationId xmlns:a16="http://schemas.microsoft.com/office/drawing/2014/main" id="{C7B7E668-19DC-059B-4740-4AD3B3527146}"/>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kern="1200">
                  <a:solidFill>
                    <a:schemeClr val="accent4"/>
                  </a:solidFill>
                  <a:latin typeface="+mn-lt"/>
                  <a:ea typeface="+mn-ea"/>
                  <a:cs typeface="+mn-cs"/>
                </a:rPr>
                <a:t>Crafted by web-scraping with API’s, focusing on influential and customer-centric attributes for KOLs</a:t>
              </a:r>
            </a:p>
          </p:txBody>
        </p:sp>
      </p:grpSp>
      <p:pic>
        <p:nvPicPr>
          <p:cNvPr id="15" name="Picture 14">
            <a:extLst>
              <a:ext uri="{FF2B5EF4-FFF2-40B4-BE49-F238E27FC236}">
                <a16:creationId xmlns:a16="http://schemas.microsoft.com/office/drawing/2014/main" id="{1E87DFBF-5B96-D5C4-D958-1814AC558684}"/>
              </a:ext>
            </a:extLst>
          </p:cNvPr>
          <p:cNvPicPr>
            <a:picLocks noChangeAspect="1"/>
          </p:cNvPicPr>
          <p:nvPr/>
        </p:nvPicPr>
        <p:blipFill>
          <a:blip r:embed="rId13"/>
          <a:stretch>
            <a:fillRect/>
          </a:stretch>
        </p:blipFill>
        <p:spPr>
          <a:xfrm>
            <a:off x="8105142" y="4509653"/>
            <a:ext cx="839855" cy="466586"/>
          </a:xfrm>
          <a:prstGeom prst="rect">
            <a:avLst/>
          </a:prstGeom>
        </p:spPr>
      </p:pic>
    </p:spTree>
    <p:custDataLst>
      <p:tags r:id="rId1"/>
    </p:custDataLst>
    <p:extLst>
      <p:ext uri="{BB962C8B-B14F-4D97-AF65-F5344CB8AC3E}">
        <p14:creationId xmlns:p14="http://schemas.microsoft.com/office/powerpoint/2010/main" val="299472836"/>
      </p:ext>
    </p:extLst>
  </p:cSld>
  <p:clrMapOvr>
    <a:masterClrMapping/>
  </p:clrMapOvr>
  <p:transition spd="slow" advTm="13733">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par>
                                <p:cTn id="20" presetID="53" presetClass="entr" presetSubtype="16"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 calcmode="lin" valueType="num">
                                      <p:cBhvr>
                                        <p:cTn id="27" dur="500" fill="hold"/>
                                        <p:tgtEl>
                                          <p:spTgt spid="1028"/>
                                        </p:tgtEl>
                                        <p:attrNameLst>
                                          <p:attrName>ppt_w</p:attrName>
                                        </p:attrNameLst>
                                      </p:cBhvr>
                                      <p:tavLst>
                                        <p:tav tm="0">
                                          <p:val>
                                            <p:fltVal val="0"/>
                                          </p:val>
                                        </p:tav>
                                        <p:tav tm="100000">
                                          <p:val>
                                            <p:strVal val="#ppt_w"/>
                                          </p:val>
                                        </p:tav>
                                      </p:tavLst>
                                    </p:anim>
                                    <p:anim calcmode="lin" valueType="num">
                                      <p:cBhvr>
                                        <p:cTn id="28" dur="500" fill="hold"/>
                                        <p:tgtEl>
                                          <p:spTgt spid="1028"/>
                                        </p:tgtEl>
                                        <p:attrNameLst>
                                          <p:attrName>ppt_h</p:attrName>
                                        </p:attrNameLst>
                                      </p:cBhvr>
                                      <p:tavLst>
                                        <p:tav tm="0">
                                          <p:val>
                                            <p:fltVal val="0"/>
                                          </p:val>
                                        </p:tav>
                                        <p:tav tm="100000">
                                          <p:val>
                                            <p:strVal val="#ppt_h"/>
                                          </p:val>
                                        </p:tav>
                                      </p:tavLst>
                                    </p:anim>
                                    <p:animEffect transition="in" filter="fade">
                                      <p:cBhvr>
                                        <p:cTn id="29" dur="500"/>
                                        <p:tgtEl>
                                          <p:spTgt spid="1028"/>
                                        </p:tgtEl>
                                      </p:cBhvr>
                                    </p:animEffect>
                                  </p:childTnLst>
                                </p:cTn>
                              </p:par>
                              <p:par>
                                <p:cTn id="30" presetID="53" presetClass="entr" presetSubtype="16"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par>
                                <p:cTn id="52" presetID="53" presetClass="entr" presetSubtype="16"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Effect transition="in" filter="fade">
                                      <p:cBhvr>
                                        <p:cTn id="56" dur="500"/>
                                        <p:tgtEl>
                                          <p:spTgt spid="43"/>
                                        </p:tgtEl>
                                      </p:cBhvr>
                                    </p:animEffect>
                                  </p:childTnLst>
                                </p:cTn>
                              </p:par>
                              <p:par>
                                <p:cTn id="57" presetID="53" presetClass="entr" presetSubtype="16"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p:cTn id="59" dur="500" fill="hold"/>
                                        <p:tgtEl>
                                          <p:spTgt spid="50"/>
                                        </p:tgtEl>
                                        <p:attrNameLst>
                                          <p:attrName>ppt_w</p:attrName>
                                        </p:attrNameLst>
                                      </p:cBhvr>
                                      <p:tavLst>
                                        <p:tav tm="0">
                                          <p:val>
                                            <p:fltVal val="0"/>
                                          </p:val>
                                        </p:tav>
                                        <p:tav tm="100000">
                                          <p:val>
                                            <p:strVal val="#ppt_w"/>
                                          </p:val>
                                        </p:tav>
                                      </p:tavLst>
                                    </p:anim>
                                    <p:anim calcmode="lin" valueType="num">
                                      <p:cBhvr>
                                        <p:cTn id="60" dur="500" fill="hold"/>
                                        <p:tgtEl>
                                          <p:spTgt spid="50"/>
                                        </p:tgtEl>
                                        <p:attrNameLst>
                                          <p:attrName>ppt_h</p:attrName>
                                        </p:attrNameLst>
                                      </p:cBhvr>
                                      <p:tavLst>
                                        <p:tav tm="0">
                                          <p:val>
                                            <p:fltVal val="0"/>
                                          </p:val>
                                        </p:tav>
                                        <p:tav tm="100000">
                                          <p:val>
                                            <p:strVal val="#ppt_h"/>
                                          </p:val>
                                        </p:tav>
                                      </p:tavLst>
                                    </p:anim>
                                    <p:animEffect transition="in" filter="fade">
                                      <p:cBhvr>
                                        <p:cTn id="61" dur="500"/>
                                        <p:tgtEl>
                                          <p:spTgt spid="50"/>
                                        </p:tgtEl>
                                      </p:cBhvr>
                                    </p:animEffect>
                                  </p:childTnLst>
                                </p:cTn>
                              </p:par>
                              <p:par>
                                <p:cTn id="62" presetID="53" presetClass="entr" presetSubtype="16"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p:cTn id="64" dur="500" fill="hold"/>
                                        <p:tgtEl>
                                          <p:spTgt spid="3"/>
                                        </p:tgtEl>
                                        <p:attrNameLst>
                                          <p:attrName>ppt_w</p:attrName>
                                        </p:attrNameLst>
                                      </p:cBhvr>
                                      <p:tavLst>
                                        <p:tav tm="0">
                                          <p:val>
                                            <p:fltVal val="0"/>
                                          </p:val>
                                        </p:tav>
                                        <p:tav tm="100000">
                                          <p:val>
                                            <p:strVal val="#ppt_w"/>
                                          </p:val>
                                        </p:tav>
                                      </p:tavLst>
                                    </p:anim>
                                    <p:anim calcmode="lin" valueType="num">
                                      <p:cBhvr>
                                        <p:cTn id="65" dur="500" fill="hold"/>
                                        <p:tgtEl>
                                          <p:spTgt spid="3"/>
                                        </p:tgtEl>
                                        <p:attrNameLst>
                                          <p:attrName>ppt_h</p:attrName>
                                        </p:attrNameLst>
                                      </p:cBhvr>
                                      <p:tavLst>
                                        <p:tav tm="0">
                                          <p:val>
                                            <p:fltVal val="0"/>
                                          </p:val>
                                        </p:tav>
                                        <p:tav tm="100000">
                                          <p:val>
                                            <p:strVal val="#ppt_h"/>
                                          </p:val>
                                        </p:tav>
                                      </p:tavLst>
                                    </p:anim>
                                    <p:animEffect transition="in" filter="fade">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par>
                                <p:cTn id="74" presetID="53" presetClass="entr" presetSubtype="16"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Effect transition="in" filter="fade">
                                      <p:cBhvr>
                                        <p:cTn id="78" dur="500"/>
                                        <p:tgtEl>
                                          <p:spTgt spid="19"/>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p:cTn id="81" dur="500" fill="hold"/>
                                        <p:tgtEl>
                                          <p:spTgt spid="39"/>
                                        </p:tgtEl>
                                        <p:attrNameLst>
                                          <p:attrName>ppt_w</p:attrName>
                                        </p:attrNameLst>
                                      </p:cBhvr>
                                      <p:tavLst>
                                        <p:tav tm="0">
                                          <p:val>
                                            <p:fltVal val="0"/>
                                          </p:val>
                                        </p:tav>
                                        <p:tav tm="100000">
                                          <p:val>
                                            <p:strVal val="#ppt_w"/>
                                          </p:val>
                                        </p:tav>
                                      </p:tavLst>
                                    </p:anim>
                                    <p:anim calcmode="lin" valueType="num">
                                      <p:cBhvr>
                                        <p:cTn id="82" dur="500" fill="hold"/>
                                        <p:tgtEl>
                                          <p:spTgt spid="39"/>
                                        </p:tgtEl>
                                        <p:attrNameLst>
                                          <p:attrName>ppt_h</p:attrName>
                                        </p:attrNameLst>
                                      </p:cBhvr>
                                      <p:tavLst>
                                        <p:tav tm="0">
                                          <p:val>
                                            <p:fltVal val="0"/>
                                          </p:val>
                                        </p:tav>
                                        <p:tav tm="100000">
                                          <p:val>
                                            <p:strVal val="#ppt_h"/>
                                          </p:val>
                                        </p:tav>
                                      </p:tavLst>
                                    </p:anim>
                                    <p:animEffect transition="in" filter="fade">
                                      <p:cBhvr>
                                        <p:cTn id="83" dur="500"/>
                                        <p:tgtEl>
                                          <p:spTgt spid="39"/>
                                        </p:tgtEl>
                                      </p:cBhvr>
                                    </p:animEffect>
                                  </p:childTnLst>
                                </p:cTn>
                              </p:par>
                              <p:par>
                                <p:cTn id="84" presetID="53" presetClass="entr" presetSubtype="16"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 calcmode="lin" valueType="num">
                                      <p:cBhvr>
                                        <p:cTn id="86" dur="500" fill="hold"/>
                                        <p:tgtEl>
                                          <p:spTgt spid="44"/>
                                        </p:tgtEl>
                                        <p:attrNameLst>
                                          <p:attrName>ppt_w</p:attrName>
                                        </p:attrNameLst>
                                      </p:cBhvr>
                                      <p:tavLst>
                                        <p:tav tm="0">
                                          <p:val>
                                            <p:fltVal val="0"/>
                                          </p:val>
                                        </p:tav>
                                        <p:tav tm="100000">
                                          <p:val>
                                            <p:strVal val="#ppt_w"/>
                                          </p:val>
                                        </p:tav>
                                      </p:tavLst>
                                    </p:anim>
                                    <p:anim calcmode="lin" valueType="num">
                                      <p:cBhvr>
                                        <p:cTn id="87" dur="500" fill="hold"/>
                                        <p:tgtEl>
                                          <p:spTgt spid="44"/>
                                        </p:tgtEl>
                                        <p:attrNameLst>
                                          <p:attrName>ppt_h</p:attrName>
                                        </p:attrNameLst>
                                      </p:cBhvr>
                                      <p:tavLst>
                                        <p:tav tm="0">
                                          <p:val>
                                            <p:fltVal val="0"/>
                                          </p:val>
                                        </p:tav>
                                        <p:tav tm="100000">
                                          <p:val>
                                            <p:strVal val="#ppt_h"/>
                                          </p:val>
                                        </p:tav>
                                      </p:tavLst>
                                    </p:anim>
                                    <p:animEffect transition="in" filter="fade">
                                      <p:cBhvr>
                                        <p:cTn id="88" dur="500"/>
                                        <p:tgtEl>
                                          <p:spTgt spid="44"/>
                                        </p:tgtEl>
                                      </p:cBhvr>
                                    </p:animEffect>
                                  </p:childTnLst>
                                </p:cTn>
                              </p:par>
                              <p:par>
                                <p:cTn id="89" presetID="53" presetClass="entr" presetSubtype="16" fill="hold" nodeType="with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p:cTn id="91" dur="500" fill="hold"/>
                                        <p:tgtEl>
                                          <p:spTgt spid="5"/>
                                        </p:tgtEl>
                                        <p:attrNameLst>
                                          <p:attrName>ppt_w</p:attrName>
                                        </p:attrNameLst>
                                      </p:cBhvr>
                                      <p:tavLst>
                                        <p:tav tm="0">
                                          <p:val>
                                            <p:fltVal val="0"/>
                                          </p:val>
                                        </p:tav>
                                        <p:tav tm="100000">
                                          <p:val>
                                            <p:strVal val="#ppt_w"/>
                                          </p:val>
                                        </p:tav>
                                      </p:tavLst>
                                    </p:anim>
                                    <p:anim calcmode="lin" valueType="num">
                                      <p:cBhvr>
                                        <p:cTn id="92" dur="500" fill="hold"/>
                                        <p:tgtEl>
                                          <p:spTgt spid="5"/>
                                        </p:tgtEl>
                                        <p:attrNameLst>
                                          <p:attrName>ppt_h</p:attrName>
                                        </p:attrNameLst>
                                      </p:cBhvr>
                                      <p:tavLst>
                                        <p:tav tm="0">
                                          <p:val>
                                            <p:fltVal val="0"/>
                                          </p:val>
                                        </p:tav>
                                        <p:tav tm="100000">
                                          <p:val>
                                            <p:strVal val="#ppt_h"/>
                                          </p:val>
                                        </p:tav>
                                      </p:tavLst>
                                    </p:anim>
                                    <p:animEffect transition="in" filter="fade">
                                      <p:cBhvr>
                                        <p:cTn id="93" dur="500"/>
                                        <p:tgtEl>
                                          <p:spTgt spid="5"/>
                                        </p:tgtEl>
                                      </p:cBhvr>
                                    </p:animEffect>
                                  </p:childTnLst>
                                </p:cTn>
                              </p:par>
                              <p:par>
                                <p:cTn id="94" presetID="53" presetClass="entr" presetSubtype="16" fill="hold" nodeType="with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fltVal val="0"/>
                                          </p:val>
                                        </p:tav>
                                        <p:tav tm="100000">
                                          <p:val>
                                            <p:strVal val="#ppt_w"/>
                                          </p:val>
                                        </p:tav>
                                      </p:tavLst>
                                    </p:anim>
                                    <p:anim calcmode="lin" valueType="num">
                                      <p:cBhvr>
                                        <p:cTn id="97" dur="500" fill="hold"/>
                                        <p:tgtEl>
                                          <p:spTgt spid="11"/>
                                        </p:tgtEl>
                                        <p:attrNameLst>
                                          <p:attrName>ppt_h</p:attrName>
                                        </p:attrNameLst>
                                      </p:cBhvr>
                                      <p:tavLst>
                                        <p:tav tm="0">
                                          <p:val>
                                            <p:fltVal val="0"/>
                                          </p:val>
                                        </p:tav>
                                        <p:tav tm="100000">
                                          <p:val>
                                            <p:strVal val="#ppt_h"/>
                                          </p:val>
                                        </p:tav>
                                      </p:tavLst>
                                    </p:anim>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 calcmode="lin" valueType="num">
                                      <p:cBhvr>
                                        <p:cTn id="103" dur="500" fill="hold"/>
                                        <p:tgtEl>
                                          <p:spTgt spid="8"/>
                                        </p:tgtEl>
                                        <p:attrNameLst>
                                          <p:attrName>ppt_w</p:attrName>
                                        </p:attrNameLst>
                                      </p:cBhvr>
                                      <p:tavLst>
                                        <p:tav tm="0">
                                          <p:val>
                                            <p:fltVal val="0"/>
                                          </p:val>
                                        </p:tav>
                                        <p:tav tm="100000">
                                          <p:val>
                                            <p:strVal val="#ppt_w"/>
                                          </p:val>
                                        </p:tav>
                                      </p:tavLst>
                                    </p:anim>
                                    <p:anim calcmode="lin" valueType="num">
                                      <p:cBhvr>
                                        <p:cTn id="104" dur="500" fill="hold"/>
                                        <p:tgtEl>
                                          <p:spTgt spid="8"/>
                                        </p:tgtEl>
                                        <p:attrNameLst>
                                          <p:attrName>ppt_h</p:attrName>
                                        </p:attrNameLst>
                                      </p:cBhvr>
                                      <p:tavLst>
                                        <p:tav tm="0">
                                          <p:val>
                                            <p:fltVal val="0"/>
                                          </p:val>
                                        </p:tav>
                                        <p:tav tm="100000">
                                          <p:val>
                                            <p:strVal val="#ppt_h"/>
                                          </p:val>
                                        </p:tav>
                                      </p:tavLst>
                                    </p:anim>
                                    <p:animEffect transition="in" filter="fade">
                                      <p:cBhvr>
                                        <p:cTn id="105" dur="500"/>
                                        <p:tgtEl>
                                          <p:spTgt spid="8"/>
                                        </p:tgtEl>
                                      </p:cBhvr>
                                    </p:animEffect>
                                  </p:childTnLst>
                                </p:cTn>
                              </p:par>
                              <p:par>
                                <p:cTn id="106" presetID="53" presetClass="entr" presetSubtype="16" fill="hold" nodeType="with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p:cTn id="108" dur="500" fill="hold"/>
                                        <p:tgtEl>
                                          <p:spTgt spid="29"/>
                                        </p:tgtEl>
                                        <p:attrNameLst>
                                          <p:attrName>ppt_w</p:attrName>
                                        </p:attrNameLst>
                                      </p:cBhvr>
                                      <p:tavLst>
                                        <p:tav tm="0">
                                          <p:val>
                                            <p:fltVal val="0"/>
                                          </p:val>
                                        </p:tav>
                                        <p:tav tm="100000">
                                          <p:val>
                                            <p:strVal val="#ppt_w"/>
                                          </p:val>
                                        </p:tav>
                                      </p:tavLst>
                                    </p:anim>
                                    <p:anim calcmode="lin" valueType="num">
                                      <p:cBhvr>
                                        <p:cTn id="109" dur="500" fill="hold"/>
                                        <p:tgtEl>
                                          <p:spTgt spid="29"/>
                                        </p:tgtEl>
                                        <p:attrNameLst>
                                          <p:attrName>ppt_h</p:attrName>
                                        </p:attrNameLst>
                                      </p:cBhvr>
                                      <p:tavLst>
                                        <p:tav tm="0">
                                          <p:val>
                                            <p:fltVal val="0"/>
                                          </p:val>
                                        </p:tav>
                                        <p:tav tm="100000">
                                          <p:val>
                                            <p:strVal val="#ppt_h"/>
                                          </p:val>
                                        </p:tav>
                                      </p:tavLst>
                                    </p:anim>
                                    <p:animEffect transition="in" filter="fade">
                                      <p:cBhvr>
                                        <p:cTn id="110" dur="500"/>
                                        <p:tgtEl>
                                          <p:spTgt spid="29"/>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 calcmode="lin" valueType="num">
                                      <p:cBhvr>
                                        <p:cTn id="113" dur="500" fill="hold"/>
                                        <p:tgtEl>
                                          <p:spTgt spid="41"/>
                                        </p:tgtEl>
                                        <p:attrNameLst>
                                          <p:attrName>ppt_w</p:attrName>
                                        </p:attrNameLst>
                                      </p:cBhvr>
                                      <p:tavLst>
                                        <p:tav tm="0">
                                          <p:val>
                                            <p:fltVal val="0"/>
                                          </p:val>
                                        </p:tav>
                                        <p:tav tm="100000">
                                          <p:val>
                                            <p:strVal val="#ppt_w"/>
                                          </p:val>
                                        </p:tav>
                                      </p:tavLst>
                                    </p:anim>
                                    <p:anim calcmode="lin" valueType="num">
                                      <p:cBhvr>
                                        <p:cTn id="114" dur="500" fill="hold"/>
                                        <p:tgtEl>
                                          <p:spTgt spid="41"/>
                                        </p:tgtEl>
                                        <p:attrNameLst>
                                          <p:attrName>ppt_h</p:attrName>
                                        </p:attrNameLst>
                                      </p:cBhvr>
                                      <p:tavLst>
                                        <p:tav tm="0">
                                          <p:val>
                                            <p:fltVal val="0"/>
                                          </p:val>
                                        </p:tav>
                                        <p:tav tm="100000">
                                          <p:val>
                                            <p:strVal val="#ppt_h"/>
                                          </p:val>
                                        </p:tav>
                                      </p:tavLst>
                                    </p:anim>
                                    <p:animEffect transition="in" filter="fade">
                                      <p:cBhvr>
                                        <p:cTn id="115" dur="500"/>
                                        <p:tgtEl>
                                          <p:spTgt spid="41"/>
                                        </p:tgtEl>
                                      </p:cBhvr>
                                    </p:animEffect>
                                  </p:childTnLst>
                                </p:cTn>
                              </p:par>
                              <p:par>
                                <p:cTn id="116" presetID="53" presetClass="entr" presetSubtype="16" fill="hold" nodeType="with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p:cTn id="118" dur="500" fill="hold"/>
                                        <p:tgtEl>
                                          <p:spTgt spid="45"/>
                                        </p:tgtEl>
                                        <p:attrNameLst>
                                          <p:attrName>ppt_w</p:attrName>
                                        </p:attrNameLst>
                                      </p:cBhvr>
                                      <p:tavLst>
                                        <p:tav tm="0">
                                          <p:val>
                                            <p:fltVal val="0"/>
                                          </p:val>
                                        </p:tav>
                                        <p:tav tm="100000">
                                          <p:val>
                                            <p:strVal val="#ppt_w"/>
                                          </p:val>
                                        </p:tav>
                                      </p:tavLst>
                                    </p:anim>
                                    <p:anim calcmode="lin" valueType="num">
                                      <p:cBhvr>
                                        <p:cTn id="119" dur="500" fill="hold"/>
                                        <p:tgtEl>
                                          <p:spTgt spid="45"/>
                                        </p:tgtEl>
                                        <p:attrNameLst>
                                          <p:attrName>ppt_h</p:attrName>
                                        </p:attrNameLst>
                                      </p:cBhvr>
                                      <p:tavLst>
                                        <p:tav tm="0">
                                          <p:val>
                                            <p:fltVal val="0"/>
                                          </p:val>
                                        </p:tav>
                                        <p:tav tm="100000">
                                          <p:val>
                                            <p:strVal val="#ppt_h"/>
                                          </p:val>
                                        </p:tav>
                                      </p:tavLst>
                                    </p:anim>
                                    <p:animEffect transition="in" filter="fade">
                                      <p:cBhvr>
                                        <p:cTn id="120" dur="500"/>
                                        <p:tgtEl>
                                          <p:spTgt spid="45"/>
                                        </p:tgtEl>
                                      </p:cBhvr>
                                    </p:animEffect>
                                  </p:childTnLst>
                                </p:cTn>
                              </p:par>
                              <p:par>
                                <p:cTn id="121" presetID="53" presetClass="entr" presetSubtype="16" fill="hold" nodeType="withEffect">
                                  <p:stCondLst>
                                    <p:cond delay="0"/>
                                  </p:stCondLst>
                                  <p:childTnLst>
                                    <p:set>
                                      <p:cBhvr>
                                        <p:cTn id="122" dur="1" fill="hold">
                                          <p:stCondLst>
                                            <p:cond delay="0"/>
                                          </p:stCondLst>
                                        </p:cTn>
                                        <p:tgtEl>
                                          <p:spTgt spid="56"/>
                                        </p:tgtEl>
                                        <p:attrNameLst>
                                          <p:attrName>style.visibility</p:attrName>
                                        </p:attrNameLst>
                                      </p:cBhvr>
                                      <p:to>
                                        <p:strVal val="visible"/>
                                      </p:to>
                                    </p:set>
                                    <p:anim calcmode="lin" valueType="num">
                                      <p:cBhvr>
                                        <p:cTn id="123" dur="500" fill="hold"/>
                                        <p:tgtEl>
                                          <p:spTgt spid="56"/>
                                        </p:tgtEl>
                                        <p:attrNameLst>
                                          <p:attrName>ppt_w</p:attrName>
                                        </p:attrNameLst>
                                      </p:cBhvr>
                                      <p:tavLst>
                                        <p:tav tm="0">
                                          <p:val>
                                            <p:fltVal val="0"/>
                                          </p:val>
                                        </p:tav>
                                        <p:tav tm="100000">
                                          <p:val>
                                            <p:strVal val="#ppt_w"/>
                                          </p:val>
                                        </p:tav>
                                      </p:tavLst>
                                    </p:anim>
                                    <p:anim calcmode="lin" valueType="num">
                                      <p:cBhvr>
                                        <p:cTn id="124" dur="500" fill="hold"/>
                                        <p:tgtEl>
                                          <p:spTgt spid="56"/>
                                        </p:tgtEl>
                                        <p:attrNameLst>
                                          <p:attrName>ppt_h</p:attrName>
                                        </p:attrNameLst>
                                      </p:cBhvr>
                                      <p:tavLst>
                                        <p:tav tm="0">
                                          <p:val>
                                            <p:fltVal val="0"/>
                                          </p:val>
                                        </p:tav>
                                        <p:tav tm="100000">
                                          <p:val>
                                            <p:strVal val="#ppt_h"/>
                                          </p:val>
                                        </p:tav>
                                      </p:tavLst>
                                    </p:anim>
                                    <p:animEffect transition="in" filter="fade">
                                      <p:cBhvr>
                                        <p:cTn id="125" dur="500"/>
                                        <p:tgtEl>
                                          <p:spTgt spid="56"/>
                                        </p:tgtEl>
                                      </p:cBhvr>
                                    </p:animEffect>
                                  </p:childTnLst>
                                </p:cTn>
                              </p:par>
                              <p:par>
                                <p:cTn id="126" presetID="53" presetClass="entr" presetSubtype="16" fill="hold" nodeType="withEffect">
                                  <p:stCondLst>
                                    <p:cond delay="0"/>
                                  </p:stCondLst>
                                  <p:childTnLst>
                                    <p:set>
                                      <p:cBhvr>
                                        <p:cTn id="127" dur="1" fill="hold">
                                          <p:stCondLst>
                                            <p:cond delay="0"/>
                                          </p:stCondLst>
                                        </p:cTn>
                                        <p:tgtEl>
                                          <p:spTgt spid="1036"/>
                                        </p:tgtEl>
                                        <p:attrNameLst>
                                          <p:attrName>style.visibility</p:attrName>
                                        </p:attrNameLst>
                                      </p:cBhvr>
                                      <p:to>
                                        <p:strVal val="visible"/>
                                      </p:to>
                                    </p:set>
                                    <p:anim calcmode="lin" valueType="num">
                                      <p:cBhvr>
                                        <p:cTn id="128" dur="500" fill="hold"/>
                                        <p:tgtEl>
                                          <p:spTgt spid="1036"/>
                                        </p:tgtEl>
                                        <p:attrNameLst>
                                          <p:attrName>ppt_w</p:attrName>
                                        </p:attrNameLst>
                                      </p:cBhvr>
                                      <p:tavLst>
                                        <p:tav tm="0">
                                          <p:val>
                                            <p:fltVal val="0"/>
                                          </p:val>
                                        </p:tav>
                                        <p:tav tm="100000">
                                          <p:val>
                                            <p:strVal val="#ppt_w"/>
                                          </p:val>
                                        </p:tav>
                                      </p:tavLst>
                                    </p:anim>
                                    <p:anim calcmode="lin" valueType="num">
                                      <p:cBhvr>
                                        <p:cTn id="129" dur="500" fill="hold"/>
                                        <p:tgtEl>
                                          <p:spTgt spid="1036"/>
                                        </p:tgtEl>
                                        <p:attrNameLst>
                                          <p:attrName>ppt_h</p:attrName>
                                        </p:attrNameLst>
                                      </p:cBhvr>
                                      <p:tavLst>
                                        <p:tav tm="0">
                                          <p:val>
                                            <p:fltVal val="0"/>
                                          </p:val>
                                        </p:tav>
                                        <p:tav tm="100000">
                                          <p:val>
                                            <p:strVal val="#ppt_h"/>
                                          </p:val>
                                        </p:tav>
                                      </p:tavLst>
                                    </p:anim>
                                    <p:animEffect transition="in" filter="fade">
                                      <p:cBhvr>
                                        <p:cTn id="130"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0" grpId="0" animBg="1"/>
      <p:bldP spid="8" grpId="0" animBg="1"/>
      <p:bldP spid="41" grpId="0" animBg="1"/>
      <p:bldP spid="9" grpId="0" animBg="1"/>
      <p:bldP spid="38" grpId="0" animBg="1"/>
      <p:bldP spid="10"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3125113-6D5F-FA04-A52A-7C9DB77D4A45}"/>
              </a:ext>
            </a:extLst>
          </p:cNvPr>
          <p:cNvCxnSpPr>
            <a:cxnSpLocks/>
          </p:cNvCxnSpPr>
          <p:nvPr/>
        </p:nvCxnSpPr>
        <p:spPr>
          <a:xfrm>
            <a:off x="3075978" y="0"/>
            <a:ext cx="0" cy="514350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 name="Sev01">
            <a:extLst>
              <a:ext uri="{FF2B5EF4-FFF2-40B4-BE49-F238E27FC236}">
                <a16:creationId xmlns:a16="http://schemas.microsoft.com/office/drawing/2014/main" id="{70B06F1B-97E3-0600-7E1B-534A08E7B594}"/>
              </a:ext>
            </a:extLst>
          </p:cNvPr>
          <p:cNvSpPr/>
          <p:nvPr/>
        </p:nvSpPr>
        <p:spPr>
          <a:xfrm>
            <a:off x="3210884" y="362439"/>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05</a:t>
            </a:r>
          </a:p>
        </p:txBody>
      </p:sp>
      <p:grpSp>
        <p:nvGrpSpPr>
          <p:cNvPr id="61" name="Group 225">
            <a:extLst>
              <a:ext uri="{FF2B5EF4-FFF2-40B4-BE49-F238E27FC236}">
                <a16:creationId xmlns:a16="http://schemas.microsoft.com/office/drawing/2014/main" id="{04580861-092D-529E-05CE-BEAD044011F3}"/>
              </a:ext>
            </a:extLst>
          </p:cNvPr>
          <p:cNvGrpSpPr/>
          <p:nvPr/>
        </p:nvGrpSpPr>
        <p:grpSpPr>
          <a:xfrm>
            <a:off x="4853140" y="441976"/>
            <a:ext cx="835479" cy="835479"/>
            <a:chOff x="864537" y="1822859"/>
            <a:chExt cx="971309" cy="971307"/>
          </a:xfrm>
        </p:grpSpPr>
        <p:sp>
          <p:nvSpPr>
            <p:cNvPr id="63" name="Oval 62">
              <a:extLst>
                <a:ext uri="{FF2B5EF4-FFF2-40B4-BE49-F238E27FC236}">
                  <a16:creationId xmlns:a16="http://schemas.microsoft.com/office/drawing/2014/main" id="{0A1D9746-2D2F-7637-F6E8-E223713EA069}"/>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48" name="Oval 2047">
              <a:extLst>
                <a:ext uri="{FF2B5EF4-FFF2-40B4-BE49-F238E27FC236}">
                  <a16:creationId xmlns:a16="http://schemas.microsoft.com/office/drawing/2014/main" id="{92E372D2-805C-8180-48AB-CD8BFCAC5AAB}"/>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60" name="Oval 2059">
            <a:extLst>
              <a:ext uri="{FF2B5EF4-FFF2-40B4-BE49-F238E27FC236}">
                <a16:creationId xmlns:a16="http://schemas.microsoft.com/office/drawing/2014/main" id="{DFC0D1D1-86A9-2207-222F-CE94C00726FE}"/>
              </a:ext>
            </a:extLst>
          </p:cNvPr>
          <p:cNvSpPr/>
          <p:nvPr/>
        </p:nvSpPr>
        <p:spPr>
          <a:xfrm>
            <a:off x="4006400" y="664946"/>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4" name="Straight Connector 22">
            <a:extLst>
              <a:ext uri="{FF2B5EF4-FFF2-40B4-BE49-F238E27FC236}">
                <a16:creationId xmlns:a16="http://schemas.microsoft.com/office/drawing/2014/main" id="{4A2DB1C4-967C-F599-BBD9-3523C4E4E8E5}"/>
              </a:ext>
            </a:extLst>
          </p:cNvPr>
          <p:cNvCxnSpPr/>
          <p:nvPr/>
        </p:nvCxnSpPr>
        <p:spPr>
          <a:xfrm rot="10800000" flipH="1">
            <a:off x="4206628" y="854454"/>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068" name="Group 30">
            <a:extLst>
              <a:ext uri="{FF2B5EF4-FFF2-40B4-BE49-F238E27FC236}">
                <a16:creationId xmlns:a16="http://schemas.microsoft.com/office/drawing/2014/main" id="{87832193-D973-5D03-8A85-97BD1002756B}"/>
              </a:ext>
            </a:extLst>
          </p:cNvPr>
          <p:cNvGrpSpPr/>
          <p:nvPr/>
        </p:nvGrpSpPr>
        <p:grpSpPr>
          <a:xfrm>
            <a:off x="5809800" y="569004"/>
            <a:ext cx="2209800" cy="646962"/>
            <a:chOff x="1270277" y="1233504"/>
            <a:chExt cx="3048000" cy="646962"/>
          </a:xfrm>
        </p:grpSpPr>
        <p:sp>
          <p:nvSpPr>
            <p:cNvPr id="2069" name="Text Placeholder 3">
              <a:extLst>
                <a:ext uri="{FF2B5EF4-FFF2-40B4-BE49-F238E27FC236}">
                  <a16:creationId xmlns:a16="http://schemas.microsoft.com/office/drawing/2014/main" id="{72118B20-72AD-ACC3-FCDC-DC0D8C3001F3}"/>
                </a:ext>
              </a:extLst>
            </p:cNvPr>
            <p:cNvSpPr txBox="1">
              <a:spLocks/>
            </p:cNvSpPr>
            <p:nvPr/>
          </p:nvSpPr>
          <p:spPr>
            <a:xfrm>
              <a:off x="1270277" y="1233504"/>
              <a:ext cx="1857272"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1"/>
                  </a:solidFill>
                  <a:effectLst/>
                  <a:uLnTx/>
                  <a:uFillTx/>
                  <a:latin typeface="+mn-lt"/>
                  <a:ea typeface="+mn-ea"/>
                  <a:cs typeface="+mn-cs"/>
                </a:rPr>
                <a:t>Data Preprocessing</a:t>
              </a:r>
            </a:p>
          </p:txBody>
        </p:sp>
        <p:sp>
          <p:nvSpPr>
            <p:cNvPr id="2070" name="Text Placeholder 3">
              <a:extLst>
                <a:ext uri="{FF2B5EF4-FFF2-40B4-BE49-F238E27FC236}">
                  <a16:creationId xmlns:a16="http://schemas.microsoft.com/office/drawing/2014/main" id="{0A4D6C6B-B305-A3C5-FF46-E65E859AF7B7}"/>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a:solidFill>
                    <a:schemeClr val="accent4"/>
                  </a:solidFill>
                  <a:latin typeface="+mn-lt"/>
                  <a:cs typeface="+mj-cs"/>
                </a:rPr>
                <a:t>Involves cleansing, structuring and refining the dataset to enhance the quality and reliability of the data</a:t>
              </a:r>
            </a:p>
          </p:txBody>
        </p:sp>
      </p:grpSp>
      <p:pic>
        <p:nvPicPr>
          <p:cNvPr id="13" name="Graphic 12" descr="Gears with solid fill">
            <a:extLst>
              <a:ext uri="{FF2B5EF4-FFF2-40B4-BE49-F238E27FC236}">
                <a16:creationId xmlns:a16="http://schemas.microsoft.com/office/drawing/2014/main" id="{26261BD1-DD4C-AD40-A28C-BCC8F5838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9258" y="533595"/>
            <a:ext cx="656925" cy="656925"/>
          </a:xfrm>
          <a:prstGeom prst="rect">
            <a:avLst/>
          </a:prstGeom>
        </p:spPr>
      </p:pic>
      <p:sp>
        <p:nvSpPr>
          <p:cNvPr id="12" name="Sev02">
            <a:extLst>
              <a:ext uri="{FF2B5EF4-FFF2-40B4-BE49-F238E27FC236}">
                <a16:creationId xmlns:a16="http://schemas.microsoft.com/office/drawing/2014/main" id="{E7C0BD4E-6698-79DD-AE1F-0B6D46D169D7}"/>
              </a:ext>
            </a:extLst>
          </p:cNvPr>
          <p:cNvSpPr/>
          <p:nvPr/>
        </p:nvSpPr>
        <p:spPr>
          <a:xfrm>
            <a:off x="3210884" y="1505107"/>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06</a:t>
            </a:r>
          </a:p>
        </p:txBody>
      </p:sp>
      <p:grpSp>
        <p:nvGrpSpPr>
          <p:cNvPr id="2056" name="Group 225">
            <a:extLst>
              <a:ext uri="{FF2B5EF4-FFF2-40B4-BE49-F238E27FC236}">
                <a16:creationId xmlns:a16="http://schemas.microsoft.com/office/drawing/2014/main" id="{C87C7C5C-40B2-F844-8410-39CF04217488}"/>
              </a:ext>
            </a:extLst>
          </p:cNvPr>
          <p:cNvGrpSpPr/>
          <p:nvPr/>
        </p:nvGrpSpPr>
        <p:grpSpPr>
          <a:xfrm>
            <a:off x="4853141" y="1584256"/>
            <a:ext cx="835479" cy="835479"/>
            <a:chOff x="864537" y="1822860"/>
            <a:chExt cx="971308" cy="971308"/>
          </a:xfrm>
        </p:grpSpPr>
        <p:sp>
          <p:nvSpPr>
            <p:cNvPr id="2058" name="Oval 2057">
              <a:extLst>
                <a:ext uri="{FF2B5EF4-FFF2-40B4-BE49-F238E27FC236}">
                  <a16:creationId xmlns:a16="http://schemas.microsoft.com/office/drawing/2014/main" id="{813D7019-939E-F865-FABE-A03689F739D2}"/>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59" name="Oval 2058">
              <a:extLst>
                <a:ext uri="{FF2B5EF4-FFF2-40B4-BE49-F238E27FC236}">
                  <a16:creationId xmlns:a16="http://schemas.microsoft.com/office/drawing/2014/main" id="{E321622A-E077-816A-1BFC-42A23760737D}"/>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62" name="Oval 2061">
            <a:extLst>
              <a:ext uri="{FF2B5EF4-FFF2-40B4-BE49-F238E27FC236}">
                <a16:creationId xmlns:a16="http://schemas.microsoft.com/office/drawing/2014/main" id="{E19DABF4-4B25-12F9-758D-9F4637E92908}"/>
              </a:ext>
            </a:extLst>
          </p:cNvPr>
          <p:cNvSpPr/>
          <p:nvPr/>
        </p:nvSpPr>
        <p:spPr>
          <a:xfrm>
            <a:off x="4006400" y="1809312"/>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5" name="Straight Connector 2064">
            <a:extLst>
              <a:ext uri="{FF2B5EF4-FFF2-40B4-BE49-F238E27FC236}">
                <a16:creationId xmlns:a16="http://schemas.microsoft.com/office/drawing/2014/main" id="{5CCFFE7A-9B6E-1AD4-9DDA-444D0AAAA96E}"/>
              </a:ext>
            </a:extLst>
          </p:cNvPr>
          <p:cNvCxnSpPr/>
          <p:nvPr/>
        </p:nvCxnSpPr>
        <p:spPr>
          <a:xfrm rot="10800000" flipH="1">
            <a:off x="4206628" y="1998115"/>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071" name="Group 30">
            <a:extLst>
              <a:ext uri="{FF2B5EF4-FFF2-40B4-BE49-F238E27FC236}">
                <a16:creationId xmlns:a16="http://schemas.microsoft.com/office/drawing/2014/main" id="{EE02BF33-C52F-91AE-6803-811FCB3FC988}"/>
              </a:ext>
            </a:extLst>
          </p:cNvPr>
          <p:cNvGrpSpPr/>
          <p:nvPr/>
        </p:nvGrpSpPr>
        <p:grpSpPr>
          <a:xfrm>
            <a:off x="5809800" y="1699343"/>
            <a:ext cx="2209800" cy="646962"/>
            <a:chOff x="1270277" y="1233504"/>
            <a:chExt cx="3048000" cy="646962"/>
          </a:xfrm>
        </p:grpSpPr>
        <p:sp>
          <p:nvSpPr>
            <p:cNvPr id="2072" name="Text Placeholder 3">
              <a:extLst>
                <a:ext uri="{FF2B5EF4-FFF2-40B4-BE49-F238E27FC236}">
                  <a16:creationId xmlns:a16="http://schemas.microsoft.com/office/drawing/2014/main" id="{24AED30C-EC01-B6A5-8888-CB87FD08643A}"/>
                </a:ext>
              </a:extLst>
            </p:cNvPr>
            <p:cNvSpPr txBox="1">
              <a:spLocks/>
            </p:cNvSpPr>
            <p:nvPr/>
          </p:nvSpPr>
          <p:spPr>
            <a:xfrm>
              <a:off x="1270277" y="1233504"/>
              <a:ext cx="1384110"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2"/>
                  </a:solidFill>
                  <a:effectLst/>
                  <a:uLnTx/>
                  <a:uFillTx/>
                  <a:latin typeface="+mn-lt"/>
                  <a:ea typeface="+mn-ea"/>
                  <a:cs typeface="+mn-cs"/>
                </a:rPr>
                <a:t>Model Building</a:t>
              </a:r>
            </a:p>
          </p:txBody>
        </p:sp>
        <p:sp>
          <p:nvSpPr>
            <p:cNvPr id="2073" name="Text Placeholder 3">
              <a:extLst>
                <a:ext uri="{FF2B5EF4-FFF2-40B4-BE49-F238E27FC236}">
                  <a16:creationId xmlns:a16="http://schemas.microsoft.com/office/drawing/2014/main" id="{931F6304-8F5F-E5A3-CA80-3798F38B40C8}"/>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a:solidFill>
                    <a:schemeClr val="accent4"/>
                  </a:solidFill>
                  <a:latin typeface="+mn-lt"/>
                  <a:cs typeface="+mj-cs"/>
                </a:rPr>
                <a:t>Entails constructing a robust, scoring model and a network model to depict KOL influence</a:t>
              </a:r>
            </a:p>
          </p:txBody>
        </p:sp>
      </p:grpSp>
      <p:pic>
        <p:nvPicPr>
          <p:cNvPr id="18" name="Picture 17">
            <a:extLst>
              <a:ext uri="{FF2B5EF4-FFF2-40B4-BE49-F238E27FC236}">
                <a16:creationId xmlns:a16="http://schemas.microsoft.com/office/drawing/2014/main" id="{C5649978-033A-AC4E-FCA6-93BFFB98AD37}"/>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71976" y="1750766"/>
            <a:ext cx="391624" cy="484840"/>
          </a:xfrm>
          <a:prstGeom prst="rect">
            <a:avLst/>
          </a:prstGeom>
        </p:spPr>
      </p:pic>
      <p:sp>
        <p:nvSpPr>
          <p:cNvPr id="11" name="Sev03">
            <a:extLst>
              <a:ext uri="{FF2B5EF4-FFF2-40B4-BE49-F238E27FC236}">
                <a16:creationId xmlns:a16="http://schemas.microsoft.com/office/drawing/2014/main" id="{0570F552-B9E8-7692-681B-FB42F11CBA10}"/>
              </a:ext>
            </a:extLst>
          </p:cNvPr>
          <p:cNvSpPr/>
          <p:nvPr/>
        </p:nvSpPr>
        <p:spPr>
          <a:xfrm>
            <a:off x="3210884" y="2651171"/>
            <a:ext cx="986016" cy="98601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cs typeface="+mj-cs"/>
              </a:rPr>
              <a:t>07</a:t>
            </a:r>
          </a:p>
        </p:txBody>
      </p:sp>
      <p:grpSp>
        <p:nvGrpSpPr>
          <p:cNvPr id="15" name="Group 225">
            <a:extLst>
              <a:ext uri="{FF2B5EF4-FFF2-40B4-BE49-F238E27FC236}">
                <a16:creationId xmlns:a16="http://schemas.microsoft.com/office/drawing/2014/main" id="{F1D29C26-ACFD-C4CA-4232-52570F24CE0E}"/>
              </a:ext>
            </a:extLst>
          </p:cNvPr>
          <p:cNvGrpSpPr/>
          <p:nvPr/>
        </p:nvGrpSpPr>
        <p:grpSpPr>
          <a:xfrm>
            <a:off x="4853140" y="2726538"/>
            <a:ext cx="835479" cy="835479"/>
            <a:chOff x="864537" y="1822859"/>
            <a:chExt cx="971309" cy="971307"/>
          </a:xfrm>
        </p:grpSpPr>
        <p:sp>
          <p:nvSpPr>
            <p:cNvPr id="17" name="Oval 16">
              <a:extLst>
                <a:ext uri="{FF2B5EF4-FFF2-40B4-BE49-F238E27FC236}">
                  <a16:creationId xmlns:a16="http://schemas.microsoft.com/office/drawing/2014/main" id="{7C0E7B09-E1F5-51BC-876D-5960D3C603D7}"/>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9" name="Oval 58">
              <a:extLst>
                <a:ext uri="{FF2B5EF4-FFF2-40B4-BE49-F238E27FC236}">
                  <a16:creationId xmlns:a16="http://schemas.microsoft.com/office/drawing/2014/main" id="{6904288C-6B26-C3E4-15B0-3470D54DE0AF}"/>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61" name="Oval 2060">
            <a:extLst>
              <a:ext uri="{FF2B5EF4-FFF2-40B4-BE49-F238E27FC236}">
                <a16:creationId xmlns:a16="http://schemas.microsoft.com/office/drawing/2014/main" id="{4CF29531-48FC-C7E7-FF5D-E8FE9F006040}"/>
              </a:ext>
            </a:extLst>
          </p:cNvPr>
          <p:cNvSpPr/>
          <p:nvPr/>
        </p:nvSpPr>
        <p:spPr>
          <a:xfrm>
            <a:off x="4006400" y="2953678"/>
            <a:ext cx="381000" cy="381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6" name="Straight Connector 2065">
            <a:extLst>
              <a:ext uri="{FF2B5EF4-FFF2-40B4-BE49-F238E27FC236}">
                <a16:creationId xmlns:a16="http://schemas.microsoft.com/office/drawing/2014/main" id="{8A446A60-9E65-C1FA-CEDE-BCB4C84057E7}"/>
              </a:ext>
            </a:extLst>
          </p:cNvPr>
          <p:cNvCxnSpPr/>
          <p:nvPr/>
        </p:nvCxnSpPr>
        <p:spPr>
          <a:xfrm rot="10800000" flipH="1">
            <a:off x="4206628" y="3141776"/>
            <a:ext cx="605353" cy="2"/>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074" name="Group 30">
            <a:extLst>
              <a:ext uri="{FF2B5EF4-FFF2-40B4-BE49-F238E27FC236}">
                <a16:creationId xmlns:a16="http://schemas.microsoft.com/office/drawing/2014/main" id="{CA76A3AB-BAB0-1435-8C95-516528D55B4A}"/>
              </a:ext>
            </a:extLst>
          </p:cNvPr>
          <p:cNvGrpSpPr/>
          <p:nvPr/>
        </p:nvGrpSpPr>
        <p:grpSpPr>
          <a:xfrm>
            <a:off x="5809800" y="2829682"/>
            <a:ext cx="2209800" cy="800850"/>
            <a:chOff x="1270277" y="1233504"/>
            <a:chExt cx="3048000" cy="800850"/>
          </a:xfrm>
        </p:grpSpPr>
        <p:sp>
          <p:nvSpPr>
            <p:cNvPr id="2075" name="Text Placeholder 3">
              <a:extLst>
                <a:ext uri="{FF2B5EF4-FFF2-40B4-BE49-F238E27FC236}">
                  <a16:creationId xmlns:a16="http://schemas.microsoft.com/office/drawing/2014/main" id="{EF2E611F-18E6-18D8-27D2-4EA026623540}"/>
                </a:ext>
              </a:extLst>
            </p:cNvPr>
            <p:cNvSpPr txBox="1">
              <a:spLocks/>
            </p:cNvSpPr>
            <p:nvPr/>
          </p:nvSpPr>
          <p:spPr>
            <a:xfrm>
              <a:off x="1270277" y="1233504"/>
              <a:ext cx="2233149"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200" kern="1200">
                  <a:solidFill>
                    <a:schemeClr val="accent3"/>
                  </a:solidFill>
                  <a:latin typeface="+mn-lt"/>
                  <a:ea typeface="+mn-ea"/>
                  <a:cs typeface="+mn-cs"/>
                </a:rPr>
                <a:t>Final Recommendation</a:t>
              </a:r>
              <a:endParaRPr kumimoji="0" lang="en-US" sz="1200" i="0" u="none" strike="noStrike" kern="1200" cap="none" spc="0" normalizeH="0" baseline="0" noProof="0">
                <a:ln>
                  <a:noFill/>
                </a:ln>
                <a:solidFill>
                  <a:schemeClr val="accent3"/>
                </a:solidFill>
                <a:effectLst/>
                <a:uLnTx/>
                <a:uFillTx/>
                <a:latin typeface="+mn-lt"/>
                <a:ea typeface="+mn-ea"/>
                <a:cs typeface="+mn-cs"/>
              </a:endParaRPr>
            </a:p>
          </p:txBody>
        </p:sp>
        <p:sp>
          <p:nvSpPr>
            <p:cNvPr id="2076" name="Text Placeholder 3">
              <a:extLst>
                <a:ext uri="{FF2B5EF4-FFF2-40B4-BE49-F238E27FC236}">
                  <a16:creationId xmlns:a16="http://schemas.microsoft.com/office/drawing/2014/main" id="{47DDCE9F-D80D-F597-F67C-7BBDEC0989A7}"/>
                </a:ext>
              </a:extLst>
            </p:cNvPr>
            <p:cNvSpPr txBox="1">
              <a:spLocks/>
            </p:cNvSpPr>
            <p:nvPr/>
          </p:nvSpPr>
          <p:spPr>
            <a:xfrm>
              <a:off x="1270277" y="1418801"/>
              <a:ext cx="304800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a:solidFill>
                    <a:schemeClr val="accent4"/>
                  </a:solidFill>
                  <a:latin typeface="+mn-lt"/>
                  <a:cs typeface="+mj-cs"/>
                </a:rPr>
                <a:t>Implemented and managed the model through a dashboard, ensuring ongoing accuracy and adaptability to market changes</a:t>
              </a:r>
            </a:p>
          </p:txBody>
        </p:sp>
      </p:grpSp>
      <p:pic>
        <p:nvPicPr>
          <p:cNvPr id="22" name="Picture 108" descr="Image result for Automate icon">
            <a:extLst>
              <a:ext uri="{FF2B5EF4-FFF2-40B4-BE49-F238E27FC236}">
                <a16:creationId xmlns:a16="http://schemas.microsoft.com/office/drawing/2014/main" id="{C63BD184-AFEA-2032-13E3-B7CA14F0D0C4}"/>
              </a:ext>
            </a:extLst>
          </p:cNvPr>
          <p:cNvPicPr>
            <a:picLocks noChangeAspect="1" noChangeArrowheads="1"/>
          </p:cNvPicPr>
          <p:nvPr/>
        </p:nvPicPr>
        <p:blipFill>
          <a:blip r:embed="rId9" cstate="hqprint">
            <a:duotone>
              <a:schemeClr val="bg2">
                <a:shade val="45000"/>
                <a:satMod val="135000"/>
              </a:schemeClr>
              <a:prstClr val="white"/>
            </a:duotone>
            <a:extLst>
              <a:ext uri="{BEBA8EAE-BF5A-486C-A8C5-ECC9F3942E4B}">
                <a14:imgProps xmlns:a14="http://schemas.microsoft.com/office/drawing/2010/main">
                  <a14:imgLayer r:embed="rId10">
                    <a14:imgEffect>
                      <a14:artisticPhotocopy/>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970858" y="2876529"/>
            <a:ext cx="497005" cy="535494"/>
          </a:xfrm>
          <a:prstGeom prst="rect">
            <a:avLst/>
          </a:prstGeom>
          <a:noFill/>
          <a:extLst>
            <a:ext uri="{909E8E84-426E-40DD-AFC4-6F175D3DCCD1}">
              <a14:hiddenFill xmlns:a14="http://schemas.microsoft.com/office/drawing/2010/main">
                <a:solidFill>
                  <a:srgbClr val="FFFFFF"/>
                </a:solidFill>
              </a14:hiddenFill>
            </a:ext>
          </a:extLst>
        </p:spPr>
      </p:pic>
      <p:sp>
        <p:nvSpPr>
          <p:cNvPr id="5" name="Sev04">
            <a:extLst>
              <a:ext uri="{FF2B5EF4-FFF2-40B4-BE49-F238E27FC236}">
                <a16:creationId xmlns:a16="http://schemas.microsoft.com/office/drawing/2014/main" id="{9CE1FC33-C7F0-946E-196B-8566E7344777}"/>
              </a:ext>
            </a:extLst>
          </p:cNvPr>
          <p:cNvSpPr/>
          <p:nvPr/>
        </p:nvSpPr>
        <p:spPr>
          <a:xfrm>
            <a:off x="3210884" y="3795536"/>
            <a:ext cx="986016" cy="986014"/>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08</a:t>
            </a:r>
          </a:p>
        </p:txBody>
      </p:sp>
      <p:grpSp>
        <p:nvGrpSpPr>
          <p:cNvPr id="2050" name="Group 225">
            <a:extLst>
              <a:ext uri="{FF2B5EF4-FFF2-40B4-BE49-F238E27FC236}">
                <a16:creationId xmlns:a16="http://schemas.microsoft.com/office/drawing/2014/main" id="{089CB42A-704E-FC6F-5154-7EFC63495327}"/>
              </a:ext>
            </a:extLst>
          </p:cNvPr>
          <p:cNvGrpSpPr/>
          <p:nvPr/>
        </p:nvGrpSpPr>
        <p:grpSpPr>
          <a:xfrm>
            <a:off x="4853140" y="3868820"/>
            <a:ext cx="835479" cy="835479"/>
            <a:chOff x="864537" y="1822859"/>
            <a:chExt cx="971309" cy="971307"/>
          </a:xfrm>
        </p:grpSpPr>
        <p:sp>
          <p:nvSpPr>
            <p:cNvPr id="2052" name="Oval 2051">
              <a:extLst>
                <a:ext uri="{FF2B5EF4-FFF2-40B4-BE49-F238E27FC236}">
                  <a16:creationId xmlns:a16="http://schemas.microsoft.com/office/drawing/2014/main" id="{67F67395-C90F-C470-3E30-AEC75A52B063}"/>
                </a:ext>
              </a:extLst>
            </p:cNvPr>
            <p:cNvSpPr/>
            <p:nvPr/>
          </p:nvSpPr>
          <p:spPr>
            <a:xfrm>
              <a:off x="932451" y="1890772"/>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53" name="Oval 2052">
              <a:extLst>
                <a:ext uri="{FF2B5EF4-FFF2-40B4-BE49-F238E27FC236}">
                  <a16:creationId xmlns:a16="http://schemas.microsoft.com/office/drawing/2014/main" id="{24097E2C-036E-EBFE-59B1-7BFF5EDF9B93}"/>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63" name="Oval 2062">
            <a:extLst>
              <a:ext uri="{FF2B5EF4-FFF2-40B4-BE49-F238E27FC236}">
                <a16:creationId xmlns:a16="http://schemas.microsoft.com/office/drawing/2014/main" id="{3E744460-A205-71CB-2DB4-9CFE8334D4B2}"/>
              </a:ext>
            </a:extLst>
          </p:cNvPr>
          <p:cNvSpPr/>
          <p:nvPr/>
        </p:nvSpPr>
        <p:spPr>
          <a:xfrm>
            <a:off x="4006400" y="4098043"/>
            <a:ext cx="381000" cy="381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7" name="Straight Connector 2066">
            <a:extLst>
              <a:ext uri="{FF2B5EF4-FFF2-40B4-BE49-F238E27FC236}">
                <a16:creationId xmlns:a16="http://schemas.microsoft.com/office/drawing/2014/main" id="{1D994BC7-59FE-F918-EA46-4D0E92583779}"/>
              </a:ext>
            </a:extLst>
          </p:cNvPr>
          <p:cNvCxnSpPr/>
          <p:nvPr/>
        </p:nvCxnSpPr>
        <p:spPr>
          <a:xfrm rot="10800000" flipH="1">
            <a:off x="4206628" y="4285438"/>
            <a:ext cx="605353" cy="2"/>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077" name="Group 30">
            <a:extLst>
              <a:ext uri="{FF2B5EF4-FFF2-40B4-BE49-F238E27FC236}">
                <a16:creationId xmlns:a16="http://schemas.microsoft.com/office/drawing/2014/main" id="{9BDC635B-705A-1676-23D5-B3F59C137A86}"/>
              </a:ext>
            </a:extLst>
          </p:cNvPr>
          <p:cNvGrpSpPr/>
          <p:nvPr/>
        </p:nvGrpSpPr>
        <p:grpSpPr>
          <a:xfrm>
            <a:off x="5809800" y="3960021"/>
            <a:ext cx="2209800" cy="646962"/>
            <a:chOff x="1270277" y="1233504"/>
            <a:chExt cx="3048000" cy="646962"/>
          </a:xfrm>
        </p:grpSpPr>
        <p:sp>
          <p:nvSpPr>
            <p:cNvPr id="2078" name="Text Placeholder 3">
              <a:extLst>
                <a:ext uri="{FF2B5EF4-FFF2-40B4-BE49-F238E27FC236}">
                  <a16:creationId xmlns:a16="http://schemas.microsoft.com/office/drawing/2014/main" id="{073E8D35-1C6E-213B-DD5C-7A4F970CC4FC}"/>
                </a:ext>
              </a:extLst>
            </p:cNvPr>
            <p:cNvSpPr txBox="1">
              <a:spLocks/>
            </p:cNvSpPr>
            <p:nvPr/>
          </p:nvSpPr>
          <p:spPr>
            <a:xfrm>
              <a:off x="1270277" y="1233504"/>
              <a:ext cx="127134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4"/>
                  </a:solidFill>
                  <a:effectLst/>
                  <a:uLnTx/>
                  <a:uFillTx/>
                  <a:latin typeface="+mn-lt"/>
                  <a:ea typeface="+mn-ea"/>
                  <a:cs typeface="+mn-cs"/>
                </a:rPr>
                <a:t>Future Scope</a:t>
              </a:r>
            </a:p>
          </p:txBody>
        </p:sp>
        <p:sp>
          <p:nvSpPr>
            <p:cNvPr id="2079" name="Text Placeholder 3">
              <a:extLst>
                <a:ext uri="{FF2B5EF4-FFF2-40B4-BE49-F238E27FC236}">
                  <a16:creationId xmlns:a16="http://schemas.microsoft.com/office/drawing/2014/main" id="{9077982F-93A6-323C-C34B-7B230CDD50E1}"/>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a:solidFill>
                    <a:schemeClr val="accent4"/>
                  </a:solidFill>
                  <a:latin typeface="+mn-lt"/>
                  <a:cs typeface="+mj-cs"/>
                </a:rPr>
                <a:t>Address current limitations and expand the model's capabilities for broader, future applications</a:t>
              </a:r>
            </a:p>
          </p:txBody>
        </p:sp>
      </p:grpSp>
      <p:pic>
        <p:nvPicPr>
          <p:cNvPr id="24" name="Graphic 23" descr="Artificial Intelligence outline">
            <a:extLst>
              <a:ext uri="{FF2B5EF4-FFF2-40B4-BE49-F238E27FC236}">
                <a16:creationId xmlns:a16="http://schemas.microsoft.com/office/drawing/2014/main" id="{62711344-D0CE-6DD8-E567-E2FA1D68DD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70858" y="3966390"/>
            <a:ext cx="622426" cy="622426"/>
          </a:xfrm>
          <a:prstGeom prst="rect">
            <a:avLst/>
          </a:prstGeom>
        </p:spPr>
      </p:pic>
      <p:sp>
        <p:nvSpPr>
          <p:cNvPr id="4" name="TextBox 3">
            <a:extLst>
              <a:ext uri="{FF2B5EF4-FFF2-40B4-BE49-F238E27FC236}">
                <a16:creationId xmlns:a16="http://schemas.microsoft.com/office/drawing/2014/main" id="{F055C872-2931-226C-28DE-48DEFE8E96E4}"/>
              </a:ext>
            </a:extLst>
          </p:cNvPr>
          <p:cNvSpPr txBox="1"/>
          <p:nvPr/>
        </p:nvSpPr>
        <p:spPr>
          <a:xfrm>
            <a:off x="404881" y="2248584"/>
            <a:ext cx="2465219" cy="646331"/>
          </a:xfrm>
          <a:prstGeom prst="rect">
            <a:avLst/>
          </a:prstGeom>
          <a:noFill/>
          <a:ln w="12700">
            <a:noFill/>
            <a:prstDash val="solid"/>
          </a:ln>
        </p:spPr>
        <p:txBody>
          <a:bodyPr wrap="square" rtlCol="0">
            <a:spAutoFit/>
          </a:bodyPr>
          <a:lstStyle/>
          <a:p>
            <a:pPr algn="ctr"/>
            <a:r>
              <a:rPr lang="en-US" sz="3600">
                <a:latin typeface="Arial" panose="020B0604020202020204" pitchFamily="34" charset="0"/>
                <a:cs typeface="Arial" panose="020B0604020202020204" pitchFamily="34" charset="0"/>
              </a:rPr>
              <a:t>AGENDA</a:t>
            </a:r>
            <a:endParaRPr lang="en-US" sz="40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04886DE-6B37-355D-31F0-7F49E6DF17EB}"/>
              </a:ext>
            </a:extLst>
          </p:cNvPr>
          <p:cNvPicPr>
            <a:picLocks noChangeAspect="1"/>
          </p:cNvPicPr>
          <p:nvPr/>
        </p:nvPicPr>
        <p:blipFill>
          <a:blip r:embed="rId13"/>
          <a:stretch>
            <a:fillRect/>
          </a:stretch>
        </p:blipFill>
        <p:spPr>
          <a:xfrm>
            <a:off x="8105142" y="4509653"/>
            <a:ext cx="839855" cy="466586"/>
          </a:xfrm>
          <a:prstGeom prst="rect">
            <a:avLst/>
          </a:prstGeom>
        </p:spPr>
      </p:pic>
    </p:spTree>
    <p:custDataLst>
      <p:tags r:id="rId1"/>
    </p:custDataLst>
    <p:extLst>
      <p:ext uri="{BB962C8B-B14F-4D97-AF65-F5344CB8AC3E}">
        <p14:creationId xmlns:p14="http://schemas.microsoft.com/office/powerpoint/2010/main" val="3463086508"/>
      </p:ext>
    </p:extLst>
  </p:cSld>
  <p:clrMapOvr>
    <a:masterClrMapping/>
  </p:clrMapOvr>
  <p:transition spd="slow" advTm="124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60"/>
                                        </p:tgtEl>
                                        <p:attrNameLst>
                                          <p:attrName>style.visibility</p:attrName>
                                        </p:attrNameLst>
                                      </p:cBhvr>
                                      <p:to>
                                        <p:strVal val="visible"/>
                                      </p:to>
                                    </p:set>
                                    <p:anim calcmode="lin" valueType="num">
                                      <p:cBhvr>
                                        <p:cTn id="17" dur="500" fill="hold"/>
                                        <p:tgtEl>
                                          <p:spTgt spid="2060"/>
                                        </p:tgtEl>
                                        <p:attrNameLst>
                                          <p:attrName>ppt_w</p:attrName>
                                        </p:attrNameLst>
                                      </p:cBhvr>
                                      <p:tavLst>
                                        <p:tav tm="0">
                                          <p:val>
                                            <p:fltVal val="0"/>
                                          </p:val>
                                        </p:tav>
                                        <p:tav tm="100000">
                                          <p:val>
                                            <p:strVal val="#ppt_w"/>
                                          </p:val>
                                        </p:tav>
                                      </p:tavLst>
                                    </p:anim>
                                    <p:anim calcmode="lin" valueType="num">
                                      <p:cBhvr>
                                        <p:cTn id="18" dur="500" fill="hold"/>
                                        <p:tgtEl>
                                          <p:spTgt spid="2060"/>
                                        </p:tgtEl>
                                        <p:attrNameLst>
                                          <p:attrName>ppt_h</p:attrName>
                                        </p:attrNameLst>
                                      </p:cBhvr>
                                      <p:tavLst>
                                        <p:tav tm="0">
                                          <p:val>
                                            <p:fltVal val="0"/>
                                          </p:val>
                                        </p:tav>
                                        <p:tav tm="100000">
                                          <p:val>
                                            <p:strVal val="#ppt_h"/>
                                          </p:val>
                                        </p:tav>
                                      </p:tavLst>
                                    </p:anim>
                                    <p:animEffect transition="in" filter="fade">
                                      <p:cBhvr>
                                        <p:cTn id="19" dur="500"/>
                                        <p:tgtEl>
                                          <p:spTgt spid="2060"/>
                                        </p:tgtEl>
                                      </p:cBhvr>
                                    </p:animEffect>
                                  </p:childTnLst>
                                </p:cTn>
                              </p:par>
                              <p:par>
                                <p:cTn id="20" presetID="53" presetClass="entr" presetSubtype="16" fill="hold" nodeType="withEffect">
                                  <p:stCondLst>
                                    <p:cond delay="0"/>
                                  </p:stCondLst>
                                  <p:childTnLst>
                                    <p:set>
                                      <p:cBhvr>
                                        <p:cTn id="21" dur="1" fill="hold">
                                          <p:stCondLst>
                                            <p:cond delay="0"/>
                                          </p:stCondLst>
                                        </p:cTn>
                                        <p:tgtEl>
                                          <p:spTgt spid="2064"/>
                                        </p:tgtEl>
                                        <p:attrNameLst>
                                          <p:attrName>style.visibility</p:attrName>
                                        </p:attrNameLst>
                                      </p:cBhvr>
                                      <p:to>
                                        <p:strVal val="visible"/>
                                      </p:to>
                                    </p:set>
                                    <p:anim calcmode="lin" valueType="num">
                                      <p:cBhvr>
                                        <p:cTn id="22" dur="500" fill="hold"/>
                                        <p:tgtEl>
                                          <p:spTgt spid="2064"/>
                                        </p:tgtEl>
                                        <p:attrNameLst>
                                          <p:attrName>ppt_w</p:attrName>
                                        </p:attrNameLst>
                                      </p:cBhvr>
                                      <p:tavLst>
                                        <p:tav tm="0">
                                          <p:val>
                                            <p:fltVal val="0"/>
                                          </p:val>
                                        </p:tav>
                                        <p:tav tm="100000">
                                          <p:val>
                                            <p:strVal val="#ppt_w"/>
                                          </p:val>
                                        </p:tav>
                                      </p:tavLst>
                                    </p:anim>
                                    <p:anim calcmode="lin" valueType="num">
                                      <p:cBhvr>
                                        <p:cTn id="23" dur="500" fill="hold"/>
                                        <p:tgtEl>
                                          <p:spTgt spid="2064"/>
                                        </p:tgtEl>
                                        <p:attrNameLst>
                                          <p:attrName>ppt_h</p:attrName>
                                        </p:attrNameLst>
                                      </p:cBhvr>
                                      <p:tavLst>
                                        <p:tav tm="0">
                                          <p:val>
                                            <p:fltVal val="0"/>
                                          </p:val>
                                        </p:tav>
                                        <p:tav tm="100000">
                                          <p:val>
                                            <p:strVal val="#ppt_h"/>
                                          </p:val>
                                        </p:tav>
                                      </p:tavLst>
                                    </p:anim>
                                    <p:animEffect transition="in" filter="fade">
                                      <p:cBhvr>
                                        <p:cTn id="24" dur="500"/>
                                        <p:tgtEl>
                                          <p:spTgt spid="2064"/>
                                        </p:tgtEl>
                                      </p:cBhvr>
                                    </p:animEffect>
                                  </p:childTnLst>
                                </p:cTn>
                              </p:par>
                              <p:par>
                                <p:cTn id="25" presetID="53" presetClass="entr" presetSubtype="16" fill="hold" nodeType="withEffect">
                                  <p:stCondLst>
                                    <p:cond delay="0"/>
                                  </p:stCondLst>
                                  <p:childTnLst>
                                    <p:set>
                                      <p:cBhvr>
                                        <p:cTn id="26" dur="1" fill="hold">
                                          <p:stCondLst>
                                            <p:cond delay="0"/>
                                          </p:stCondLst>
                                        </p:cTn>
                                        <p:tgtEl>
                                          <p:spTgt spid="2068"/>
                                        </p:tgtEl>
                                        <p:attrNameLst>
                                          <p:attrName>style.visibility</p:attrName>
                                        </p:attrNameLst>
                                      </p:cBhvr>
                                      <p:to>
                                        <p:strVal val="visible"/>
                                      </p:to>
                                    </p:set>
                                    <p:anim calcmode="lin" valueType="num">
                                      <p:cBhvr>
                                        <p:cTn id="27" dur="500" fill="hold"/>
                                        <p:tgtEl>
                                          <p:spTgt spid="2068"/>
                                        </p:tgtEl>
                                        <p:attrNameLst>
                                          <p:attrName>ppt_w</p:attrName>
                                        </p:attrNameLst>
                                      </p:cBhvr>
                                      <p:tavLst>
                                        <p:tav tm="0">
                                          <p:val>
                                            <p:fltVal val="0"/>
                                          </p:val>
                                        </p:tav>
                                        <p:tav tm="100000">
                                          <p:val>
                                            <p:strVal val="#ppt_w"/>
                                          </p:val>
                                        </p:tav>
                                      </p:tavLst>
                                    </p:anim>
                                    <p:anim calcmode="lin" valueType="num">
                                      <p:cBhvr>
                                        <p:cTn id="28" dur="500" fill="hold"/>
                                        <p:tgtEl>
                                          <p:spTgt spid="2068"/>
                                        </p:tgtEl>
                                        <p:attrNameLst>
                                          <p:attrName>ppt_h</p:attrName>
                                        </p:attrNameLst>
                                      </p:cBhvr>
                                      <p:tavLst>
                                        <p:tav tm="0">
                                          <p:val>
                                            <p:fltVal val="0"/>
                                          </p:val>
                                        </p:tav>
                                        <p:tav tm="100000">
                                          <p:val>
                                            <p:strVal val="#ppt_h"/>
                                          </p:val>
                                        </p:tav>
                                      </p:tavLst>
                                    </p:anim>
                                    <p:animEffect transition="in" filter="fade">
                                      <p:cBhvr>
                                        <p:cTn id="29" dur="500"/>
                                        <p:tgtEl>
                                          <p:spTgt spid="2068"/>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nodeType="withEffect">
                                  <p:stCondLst>
                                    <p:cond delay="0"/>
                                  </p:stCondLst>
                                  <p:childTnLst>
                                    <p:set>
                                      <p:cBhvr>
                                        <p:cTn id="43" dur="1" fill="hold">
                                          <p:stCondLst>
                                            <p:cond delay="0"/>
                                          </p:stCondLst>
                                        </p:cTn>
                                        <p:tgtEl>
                                          <p:spTgt spid="2056"/>
                                        </p:tgtEl>
                                        <p:attrNameLst>
                                          <p:attrName>style.visibility</p:attrName>
                                        </p:attrNameLst>
                                      </p:cBhvr>
                                      <p:to>
                                        <p:strVal val="visible"/>
                                      </p:to>
                                    </p:set>
                                    <p:anim calcmode="lin" valueType="num">
                                      <p:cBhvr>
                                        <p:cTn id="44" dur="500" fill="hold"/>
                                        <p:tgtEl>
                                          <p:spTgt spid="2056"/>
                                        </p:tgtEl>
                                        <p:attrNameLst>
                                          <p:attrName>ppt_w</p:attrName>
                                        </p:attrNameLst>
                                      </p:cBhvr>
                                      <p:tavLst>
                                        <p:tav tm="0">
                                          <p:val>
                                            <p:fltVal val="0"/>
                                          </p:val>
                                        </p:tav>
                                        <p:tav tm="100000">
                                          <p:val>
                                            <p:strVal val="#ppt_w"/>
                                          </p:val>
                                        </p:tav>
                                      </p:tavLst>
                                    </p:anim>
                                    <p:anim calcmode="lin" valueType="num">
                                      <p:cBhvr>
                                        <p:cTn id="45" dur="500" fill="hold"/>
                                        <p:tgtEl>
                                          <p:spTgt spid="2056"/>
                                        </p:tgtEl>
                                        <p:attrNameLst>
                                          <p:attrName>ppt_h</p:attrName>
                                        </p:attrNameLst>
                                      </p:cBhvr>
                                      <p:tavLst>
                                        <p:tav tm="0">
                                          <p:val>
                                            <p:fltVal val="0"/>
                                          </p:val>
                                        </p:tav>
                                        <p:tav tm="100000">
                                          <p:val>
                                            <p:strVal val="#ppt_h"/>
                                          </p:val>
                                        </p:tav>
                                      </p:tavLst>
                                    </p:anim>
                                    <p:animEffect transition="in" filter="fade">
                                      <p:cBhvr>
                                        <p:cTn id="46" dur="500"/>
                                        <p:tgtEl>
                                          <p:spTgt spid="205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062"/>
                                        </p:tgtEl>
                                        <p:attrNameLst>
                                          <p:attrName>style.visibility</p:attrName>
                                        </p:attrNameLst>
                                      </p:cBhvr>
                                      <p:to>
                                        <p:strVal val="visible"/>
                                      </p:to>
                                    </p:set>
                                    <p:anim calcmode="lin" valueType="num">
                                      <p:cBhvr>
                                        <p:cTn id="49" dur="500" fill="hold"/>
                                        <p:tgtEl>
                                          <p:spTgt spid="2062"/>
                                        </p:tgtEl>
                                        <p:attrNameLst>
                                          <p:attrName>ppt_w</p:attrName>
                                        </p:attrNameLst>
                                      </p:cBhvr>
                                      <p:tavLst>
                                        <p:tav tm="0">
                                          <p:val>
                                            <p:fltVal val="0"/>
                                          </p:val>
                                        </p:tav>
                                        <p:tav tm="100000">
                                          <p:val>
                                            <p:strVal val="#ppt_w"/>
                                          </p:val>
                                        </p:tav>
                                      </p:tavLst>
                                    </p:anim>
                                    <p:anim calcmode="lin" valueType="num">
                                      <p:cBhvr>
                                        <p:cTn id="50" dur="500" fill="hold"/>
                                        <p:tgtEl>
                                          <p:spTgt spid="2062"/>
                                        </p:tgtEl>
                                        <p:attrNameLst>
                                          <p:attrName>ppt_h</p:attrName>
                                        </p:attrNameLst>
                                      </p:cBhvr>
                                      <p:tavLst>
                                        <p:tav tm="0">
                                          <p:val>
                                            <p:fltVal val="0"/>
                                          </p:val>
                                        </p:tav>
                                        <p:tav tm="100000">
                                          <p:val>
                                            <p:strVal val="#ppt_h"/>
                                          </p:val>
                                        </p:tav>
                                      </p:tavLst>
                                    </p:anim>
                                    <p:animEffect transition="in" filter="fade">
                                      <p:cBhvr>
                                        <p:cTn id="51" dur="500"/>
                                        <p:tgtEl>
                                          <p:spTgt spid="2062"/>
                                        </p:tgtEl>
                                      </p:cBhvr>
                                    </p:animEffect>
                                  </p:childTnLst>
                                </p:cTn>
                              </p:par>
                              <p:par>
                                <p:cTn id="52" presetID="53" presetClass="entr" presetSubtype="16" fill="hold" nodeType="withEffect">
                                  <p:stCondLst>
                                    <p:cond delay="0"/>
                                  </p:stCondLst>
                                  <p:childTnLst>
                                    <p:set>
                                      <p:cBhvr>
                                        <p:cTn id="53" dur="1" fill="hold">
                                          <p:stCondLst>
                                            <p:cond delay="0"/>
                                          </p:stCondLst>
                                        </p:cTn>
                                        <p:tgtEl>
                                          <p:spTgt spid="2065"/>
                                        </p:tgtEl>
                                        <p:attrNameLst>
                                          <p:attrName>style.visibility</p:attrName>
                                        </p:attrNameLst>
                                      </p:cBhvr>
                                      <p:to>
                                        <p:strVal val="visible"/>
                                      </p:to>
                                    </p:set>
                                    <p:anim calcmode="lin" valueType="num">
                                      <p:cBhvr>
                                        <p:cTn id="54" dur="500" fill="hold"/>
                                        <p:tgtEl>
                                          <p:spTgt spid="2065"/>
                                        </p:tgtEl>
                                        <p:attrNameLst>
                                          <p:attrName>ppt_w</p:attrName>
                                        </p:attrNameLst>
                                      </p:cBhvr>
                                      <p:tavLst>
                                        <p:tav tm="0">
                                          <p:val>
                                            <p:fltVal val="0"/>
                                          </p:val>
                                        </p:tav>
                                        <p:tav tm="100000">
                                          <p:val>
                                            <p:strVal val="#ppt_w"/>
                                          </p:val>
                                        </p:tav>
                                      </p:tavLst>
                                    </p:anim>
                                    <p:anim calcmode="lin" valueType="num">
                                      <p:cBhvr>
                                        <p:cTn id="55" dur="500" fill="hold"/>
                                        <p:tgtEl>
                                          <p:spTgt spid="2065"/>
                                        </p:tgtEl>
                                        <p:attrNameLst>
                                          <p:attrName>ppt_h</p:attrName>
                                        </p:attrNameLst>
                                      </p:cBhvr>
                                      <p:tavLst>
                                        <p:tav tm="0">
                                          <p:val>
                                            <p:fltVal val="0"/>
                                          </p:val>
                                        </p:tav>
                                        <p:tav tm="100000">
                                          <p:val>
                                            <p:strVal val="#ppt_h"/>
                                          </p:val>
                                        </p:tav>
                                      </p:tavLst>
                                    </p:anim>
                                    <p:animEffect transition="in" filter="fade">
                                      <p:cBhvr>
                                        <p:cTn id="56" dur="500"/>
                                        <p:tgtEl>
                                          <p:spTgt spid="2065"/>
                                        </p:tgtEl>
                                      </p:cBhvr>
                                    </p:animEffect>
                                  </p:childTnLst>
                                </p:cTn>
                              </p:par>
                              <p:par>
                                <p:cTn id="57" presetID="53" presetClass="entr" presetSubtype="16" fill="hold" nodeType="withEffect">
                                  <p:stCondLst>
                                    <p:cond delay="0"/>
                                  </p:stCondLst>
                                  <p:childTnLst>
                                    <p:set>
                                      <p:cBhvr>
                                        <p:cTn id="58" dur="1" fill="hold">
                                          <p:stCondLst>
                                            <p:cond delay="0"/>
                                          </p:stCondLst>
                                        </p:cTn>
                                        <p:tgtEl>
                                          <p:spTgt spid="2071"/>
                                        </p:tgtEl>
                                        <p:attrNameLst>
                                          <p:attrName>style.visibility</p:attrName>
                                        </p:attrNameLst>
                                      </p:cBhvr>
                                      <p:to>
                                        <p:strVal val="visible"/>
                                      </p:to>
                                    </p:set>
                                    <p:anim calcmode="lin" valueType="num">
                                      <p:cBhvr>
                                        <p:cTn id="59" dur="500" fill="hold"/>
                                        <p:tgtEl>
                                          <p:spTgt spid="2071"/>
                                        </p:tgtEl>
                                        <p:attrNameLst>
                                          <p:attrName>ppt_w</p:attrName>
                                        </p:attrNameLst>
                                      </p:cBhvr>
                                      <p:tavLst>
                                        <p:tav tm="0">
                                          <p:val>
                                            <p:fltVal val="0"/>
                                          </p:val>
                                        </p:tav>
                                        <p:tav tm="100000">
                                          <p:val>
                                            <p:strVal val="#ppt_w"/>
                                          </p:val>
                                        </p:tav>
                                      </p:tavLst>
                                    </p:anim>
                                    <p:anim calcmode="lin" valueType="num">
                                      <p:cBhvr>
                                        <p:cTn id="60" dur="500" fill="hold"/>
                                        <p:tgtEl>
                                          <p:spTgt spid="2071"/>
                                        </p:tgtEl>
                                        <p:attrNameLst>
                                          <p:attrName>ppt_h</p:attrName>
                                        </p:attrNameLst>
                                      </p:cBhvr>
                                      <p:tavLst>
                                        <p:tav tm="0">
                                          <p:val>
                                            <p:fltVal val="0"/>
                                          </p:val>
                                        </p:tav>
                                        <p:tav tm="100000">
                                          <p:val>
                                            <p:strVal val="#ppt_h"/>
                                          </p:val>
                                        </p:tav>
                                      </p:tavLst>
                                    </p:anim>
                                    <p:animEffect transition="in" filter="fade">
                                      <p:cBhvr>
                                        <p:cTn id="61" dur="500"/>
                                        <p:tgtEl>
                                          <p:spTgt spid="2071"/>
                                        </p:tgtEl>
                                      </p:cBhvr>
                                    </p:animEffect>
                                  </p:childTnLst>
                                </p:cTn>
                              </p:par>
                              <p:par>
                                <p:cTn id="62" presetID="53" presetClass="entr" presetSubtype="16"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Effect transition="in" filter="fade">
                                      <p:cBhvr>
                                        <p:cTn id="73" dur="500"/>
                                        <p:tgtEl>
                                          <p:spTgt spid="11"/>
                                        </p:tgtEl>
                                      </p:cBhvr>
                                    </p:animEffect>
                                  </p:childTnLst>
                                </p:cTn>
                              </p:par>
                              <p:par>
                                <p:cTn id="74" presetID="53" presetClass="entr" presetSubtype="16" fill="hold" nodeType="with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p:cTn id="76" dur="500" fill="hold"/>
                                        <p:tgtEl>
                                          <p:spTgt spid="15"/>
                                        </p:tgtEl>
                                        <p:attrNameLst>
                                          <p:attrName>ppt_w</p:attrName>
                                        </p:attrNameLst>
                                      </p:cBhvr>
                                      <p:tavLst>
                                        <p:tav tm="0">
                                          <p:val>
                                            <p:fltVal val="0"/>
                                          </p:val>
                                        </p:tav>
                                        <p:tav tm="100000">
                                          <p:val>
                                            <p:strVal val="#ppt_w"/>
                                          </p:val>
                                        </p:tav>
                                      </p:tavLst>
                                    </p:anim>
                                    <p:anim calcmode="lin" valueType="num">
                                      <p:cBhvr>
                                        <p:cTn id="77" dur="500" fill="hold"/>
                                        <p:tgtEl>
                                          <p:spTgt spid="15"/>
                                        </p:tgtEl>
                                        <p:attrNameLst>
                                          <p:attrName>ppt_h</p:attrName>
                                        </p:attrNameLst>
                                      </p:cBhvr>
                                      <p:tavLst>
                                        <p:tav tm="0">
                                          <p:val>
                                            <p:fltVal val="0"/>
                                          </p:val>
                                        </p:tav>
                                        <p:tav tm="100000">
                                          <p:val>
                                            <p:strVal val="#ppt_h"/>
                                          </p:val>
                                        </p:tav>
                                      </p:tavLst>
                                    </p:anim>
                                    <p:animEffect transition="in" filter="fade">
                                      <p:cBhvr>
                                        <p:cTn id="78" dur="500"/>
                                        <p:tgtEl>
                                          <p:spTgt spid="15"/>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061"/>
                                        </p:tgtEl>
                                        <p:attrNameLst>
                                          <p:attrName>style.visibility</p:attrName>
                                        </p:attrNameLst>
                                      </p:cBhvr>
                                      <p:to>
                                        <p:strVal val="visible"/>
                                      </p:to>
                                    </p:set>
                                    <p:anim calcmode="lin" valueType="num">
                                      <p:cBhvr>
                                        <p:cTn id="81" dur="500" fill="hold"/>
                                        <p:tgtEl>
                                          <p:spTgt spid="2061"/>
                                        </p:tgtEl>
                                        <p:attrNameLst>
                                          <p:attrName>ppt_w</p:attrName>
                                        </p:attrNameLst>
                                      </p:cBhvr>
                                      <p:tavLst>
                                        <p:tav tm="0">
                                          <p:val>
                                            <p:fltVal val="0"/>
                                          </p:val>
                                        </p:tav>
                                        <p:tav tm="100000">
                                          <p:val>
                                            <p:strVal val="#ppt_w"/>
                                          </p:val>
                                        </p:tav>
                                      </p:tavLst>
                                    </p:anim>
                                    <p:anim calcmode="lin" valueType="num">
                                      <p:cBhvr>
                                        <p:cTn id="82" dur="500" fill="hold"/>
                                        <p:tgtEl>
                                          <p:spTgt spid="2061"/>
                                        </p:tgtEl>
                                        <p:attrNameLst>
                                          <p:attrName>ppt_h</p:attrName>
                                        </p:attrNameLst>
                                      </p:cBhvr>
                                      <p:tavLst>
                                        <p:tav tm="0">
                                          <p:val>
                                            <p:fltVal val="0"/>
                                          </p:val>
                                        </p:tav>
                                        <p:tav tm="100000">
                                          <p:val>
                                            <p:strVal val="#ppt_h"/>
                                          </p:val>
                                        </p:tav>
                                      </p:tavLst>
                                    </p:anim>
                                    <p:animEffect transition="in" filter="fade">
                                      <p:cBhvr>
                                        <p:cTn id="83" dur="500"/>
                                        <p:tgtEl>
                                          <p:spTgt spid="2061"/>
                                        </p:tgtEl>
                                      </p:cBhvr>
                                    </p:animEffect>
                                  </p:childTnLst>
                                </p:cTn>
                              </p:par>
                              <p:par>
                                <p:cTn id="84" presetID="53" presetClass="entr" presetSubtype="16" fill="hold" nodeType="withEffect">
                                  <p:stCondLst>
                                    <p:cond delay="0"/>
                                  </p:stCondLst>
                                  <p:childTnLst>
                                    <p:set>
                                      <p:cBhvr>
                                        <p:cTn id="85" dur="1" fill="hold">
                                          <p:stCondLst>
                                            <p:cond delay="0"/>
                                          </p:stCondLst>
                                        </p:cTn>
                                        <p:tgtEl>
                                          <p:spTgt spid="2066"/>
                                        </p:tgtEl>
                                        <p:attrNameLst>
                                          <p:attrName>style.visibility</p:attrName>
                                        </p:attrNameLst>
                                      </p:cBhvr>
                                      <p:to>
                                        <p:strVal val="visible"/>
                                      </p:to>
                                    </p:set>
                                    <p:anim calcmode="lin" valueType="num">
                                      <p:cBhvr>
                                        <p:cTn id="86" dur="500" fill="hold"/>
                                        <p:tgtEl>
                                          <p:spTgt spid="2066"/>
                                        </p:tgtEl>
                                        <p:attrNameLst>
                                          <p:attrName>ppt_w</p:attrName>
                                        </p:attrNameLst>
                                      </p:cBhvr>
                                      <p:tavLst>
                                        <p:tav tm="0">
                                          <p:val>
                                            <p:fltVal val="0"/>
                                          </p:val>
                                        </p:tav>
                                        <p:tav tm="100000">
                                          <p:val>
                                            <p:strVal val="#ppt_w"/>
                                          </p:val>
                                        </p:tav>
                                      </p:tavLst>
                                    </p:anim>
                                    <p:anim calcmode="lin" valueType="num">
                                      <p:cBhvr>
                                        <p:cTn id="87" dur="500" fill="hold"/>
                                        <p:tgtEl>
                                          <p:spTgt spid="2066"/>
                                        </p:tgtEl>
                                        <p:attrNameLst>
                                          <p:attrName>ppt_h</p:attrName>
                                        </p:attrNameLst>
                                      </p:cBhvr>
                                      <p:tavLst>
                                        <p:tav tm="0">
                                          <p:val>
                                            <p:fltVal val="0"/>
                                          </p:val>
                                        </p:tav>
                                        <p:tav tm="100000">
                                          <p:val>
                                            <p:strVal val="#ppt_h"/>
                                          </p:val>
                                        </p:tav>
                                      </p:tavLst>
                                    </p:anim>
                                    <p:animEffect transition="in" filter="fade">
                                      <p:cBhvr>
                                        <p:cTn id="88" dur="500"/>
                                        <p:tgtEl>
                                          <p:spTgt spid="2066"/>
                                        </p:tgtEl>
                                      </p:cBhvr>
                                    </p:animEffect>
                                  </p:childTnLst>
                                </p:cTn>
                              </p:par>
                              <p:par>
                                <p:cTn id="89" presetID="53" presetClass="entr" presetSubtype="16" fill="hold" nodeType="withEffect">
                                  <p:stCondLst>
                                    <p:cond delay="0"/>
                                  </p:stCondLst>
                                  <p:childTnLst>
                                    <p:set>
                                      <p:cBhvr>
                                        <p:cTn id="90" dur="1" fill="hold">
                                          <p:stCondLst>
                                            <p:cond delay="0"/>
                                          </p:stCondLst>
                                        </p:cTn>
                                        <p:tgtEl>
                                          <p:spTgt spid="2074"/>
                                        </p:tgtEl>
                                        <p:attrNameLst>
                                          <p:attrName>style.visibility</p:attrName>
                                        </p:attrNameLst>
                                      </p:cBhvr>
                                      <p:to>
                                        <p:strVal val="visible"/>
                                      </p:to>
                                    </p:set>
                                    <p:anim calcmode="lin" valueType="num">
                                      <p:cBhvr>
                                        <p:cTn id="91" dur="500" fill="hold"/>
                                        <p:tgtEl>
                                          <p:spTgt spid="2074"/>
                                        </p:tgtEl>
                                        <p:attrNameLst>
                                          <p:attrName>ppt_w</p:attrName>
                                        </p:attrNameLst>
                                      </p:cBhvr>
                                      <p:tavLst>
                                        <p:tav tm="0">
                                          <p:val>
                                            <p:fltVal val="0"/>
                                          </p:val>
                                        </p:tav>
                                        <p:tav tm="100000">
                                          <p:val>
                                            <p:strVal val="#ppt_w"/>
                                          </p:val>
                                        </p:tav>
                                      </p:tavLst>
                                    </p:anim>
                                    <p:anim calcmode="lin" valueType="num">
                                      <p:cBhvr>
                                        <p:cTn id="92" dur="500" fill="hold"/>
                                        <p:tgtEl>
                                          <p:spTgt spid="2074"/>
                                        </p:tgtEl>
                                        <p:attrNameLst>
                                          <p:attrName>ppt_h</p:attrName>
                                        </p:attrNameLst>
                                      </p:cBhvr>
                                      <p:tavLst>
                                        <p:tav tm="0">
                                          <p:val>
                                            <p:fltVal val="0"/>
                                          </p:val>
                                        </p:tav>
                                        <p:tav tm="100000">
                                          <p:val>
                                            <p:strVal val="#ppt_h"/>
                                          </p:val>
                                        </p:tav>
                                      </p:tavLst>
                                    </p:anim>
                                    <p:animEffect transition="in" filter="fade">
                                      <p:cBhvr>
                                        <p:cTn id="93" dur="500"/>
                                        <p:tgtEl>
                                          <p:spTgt spid="2074"/>
                                        </p:tgtEl>
                                      </p:cBhvr>
                                    </p:animEffect>
                                  </p:childTnLst>
                                </p:cTn>
                              </p:par>
                              <p:par>
                                <p:cTn id="94" presetID="53" presetClass="entr" presetSubtype="16"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p:cTn id="96" dur="500" fill="hold"/>
                                        <p:tgtEl>
                                          <p:spTgt spid="22"/>
                                        </p:tgtEl>
                                        <p:attrNameLst>
                                          <p:attrName>ppt_w</p:attrName>
                                        </p:attrNameLst>
                                      </p:cBhvr>
                                      <p:tavLst>
                                        <p:tav tm="0">
                                          <p:val>
                                            <p:fltVal val="0"/>
                                          </p:val>
                                        </p:tav>
                                        <p:tav tm="100000">
                                          <p:val>
                                            <p:strVal val="#ppt_w"/>
                                          </p:val>
                                        </p:tav>
                                      </p:tavLst>
                                    </p:anim>
                                    <p:anim calcmode="lin" valueType="num">
                                      <p:cBhvr>
                                        <p:cTn id="97" dur="500" fill="hold"/>
                                        <p:tgtEl>
                                          <p:spTgt spid="22"/>
                                        </p:tgtEl>
                                        <p:attrNameLst>
                                          <p:attrName>ppt_h</p:attrName>
                                        </p:attrNameLst>
                                      </p:cBhvr>
                                      <p:tavLst>
                                        <p:tav tm="0">
                                          <p:val>
                                            <p:fltVal val="0"/>
                                          </p:val>
                                        </p:tav>
                                        <p:tav tm="100000">
                                          <p:val>
                                            <p:strVal val="#ppt_h"/>
                                          </p:val>
                                        </p:tav>
                                      </p:tavLst>
                                    </p:anim>
                                    <p:animEffect transition="in" filter="fade">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p:cTn id="103" dur="500" fill="hold"/>
                                        <p:tgtEl>
                                          <p:spTgt spid="5"/>
                                        </p:tgtEl>
                                        <p:attrNameLst>
                                          <p:attrName>ppt_w</p:attrName>
                                        </p:attrNameLst>
                                      </p:cBhvr>
                                      <p:tavLst>
                                        <p:tav tm="0">
                                          <p:val>
                                            <p:fltVal val="0"/>
                                          </p:val>
                                        </p:tav>
                                        <p:tav tm="100000">
                                          <p:val>
                                            <p:strVal val="#ppt_w"/>
                                          </p:val>
                                        </p:tav>
                                      </p:tavLst>
                                    </p:anim>
                                    <p:anim calcmode="lin" valueType="num">
                                      <p:cBhvr>
                                        <p:cTn id="104" dur="500" fill="hold"/>
                                        <p:tgtEl>
                                          <p:spTgt spid="5"/>
                                        </p:tgtEl>
                                        <p:attrNameLst>
                                          <p:attrName>ppt_h</p:attrName>
                                        </p:attrNameLst>
                                      </p:cBhvr>
                                      <p:tavLst>
                                        <p:tav tm="0">
                                          <p:val>
                                            <p:fltVal val="0"/>
                                          </p:val>
                                        </p:tav>
                                        <p:tav tm="100000">
                                          <p:val>
                                            <p:strVal val="#ppt_h"/>
                                          </p:val>
                                        </p:tav>
                                      </p:tavLst>
                                    </p:anim>
                                    <p:animEffect transition="in" filter="fade">
                                      <p:cBhvr>
                                        <p:cTn id="105" dur="500"/>
                                        <p:tgtEl>
                                          <p:spTgt spid="5"/>
                                        </p:tgtEl>
                                      </p:cBhvr>
                                    </p:animEffect>
                                  </p:childTnLst>
                                </p:cTn>
                              </p:par>
                              <p:par>
                                <p:cTn id="106" presetID="53" presetClass="entr" presetSubtype="16" fill="hold" nodeType="withEffect">
                                  <p:stCondLst>
                                    <p:cond delay="0"/>
                                  </p:stCondLst>
                                  <p:childTnLst>
                                    <p:set>
                                      <p:cBhvr>
                                        <p:cTn id="107" dur="1" fill="hold">
                                          <p:stCondLst>
                                            <p:cond delay="0"/>
                                          </p:stCondLst>
                                        </p:cTn>
                                        <p:tgtEl>
                                          <p:spTgt spid="2050"/>
                                        </p:tgtEl>
                                        <p:attrNameLst>
                                          <p:attrName>style.visibility</p:attrName>
                                        </p:attrNameLst>
                                      </p:cBhvr>
                                      <p:to>
                                        <p:strVal val="visible"/>
                                      </p:to>
                                    </p:set>
                                    <p:anim calcmode="lin" valueType="num">
                                      <p:cBhvr>
                                        <p:cTn id="108" dur="500" fill="hold"/>
                                        <p:tgtEl>
                                          <p:spTgt spid="2050"/>
                                        </p:tgtEl>
                                        <p:attrNameLst>
                                          <p:attrName>ppt_w</p:attrName>
                                        </p:attrNameLst>
                                      </p:cBhvr>
                                      <p:tavLst>
                                        <p:tav tm="0">
                                          <p:val>
                                            <p:fltVal val="0"/>
                                          </p:val>
                                        </p:tav>
                                        <p:tav tm="100000">
                                          <p:val>
                                            <p:strVal val="#ppt_w"/>
                                          </p:val>
                                        </p:tav>
                                      </p:tavLst>
                                    </p:anim>
                                    <p:anim calcmode="lin" valueType="num">
                                      <p:cBhvr>
                                        <p:cTn id="109" dur="500" fill="hold"/>
                                        <p:tgtEl>
                                          <p:spTgt spid="2050"/>
                                        </p:tgtEl>
                                        <p:attrNameLst>
                                          <p:attrName>ppt_h</p:attrName>
                                        </p:attrNameLst>
                                      </p:cBhvr>
                                      <p:tavLst>
                                        <p:tav tm="0">
                                          <p:val>
                                            <p:fltVal val="0"/>
                                          </p:val>
                                        </p:tav>
                                        <p:tav tm="100000">
                                          <p:val>
                                            <p:strVal val="#ppt_h"/>
                                          </p:val>
                                        </p:tav>
                                      </p:tavLst>
                                    </p:anim>
                                    <p:animEffect transition="in" filter="fade">
                                      <p:cBhvr>
                                        <p:cTn id="110" dur="500"/>
                                        <p:tgtEl>
                                          <p:spTgt spid="2050"/>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2063"/>
                                        </p:tgtEl>
                                        <p:attrNameLst>
                                          <p:attrName>style.visibility</p:attrName>
                                        </p:attrNameLst>
                                      </p:cBhvr>
                                      <p:to>
                                        <p:strVal val="visible"/>
                                      </p:to>
                                    </p:set>
                                    <p:anim calcmode="lin" valueType="num">
                                      <p:cBhvr>
                                        <p:cTn id="113" dur="500" fill="hold"/>
                                        <p:tgtEl>
                                          <p:spTgt spid="2063"/>
                                        </p:tgtEl>
                                        <p:attrNameLst>
                                          <p:attrName>ppt_w</p:attrName>
                                        </p:attrNameLst>
                                      </p:cBhvr>
                                      <p:tavLst>
                                        <p:tav tm="0">
                                          <p:val>
                                            <p:fltVal val="0"/>
                                          </p:val>
                                        </p:tav>
                                        <p:tav tm="100000">
                                          <p:val>
                                            <p:strVal val="#ppt_w"/>
                                          </p:val>
                                        </p:tav>
                                      </p:tavLst>
                                    </p:anim>
                                    <p:anim calcmode="lin" valueType="num">
                                      <p:cBhvr>
                                        <p:cTn id="114" dur="500" fill="hold"/>
                                        <p:tgtEl>
                                          <p:spTgt spid="2063"/>
                                        </p:tgtEl>
                                        <p:attrNameLst>
                                          <p:attrName>ppt_h</p:attrName>
                                        </p:attrNameLst>
                                      </p:cBhvr>
                                      <p:tavLst>
                                        <p:tav tm="0">
                                          <p:val>
                                            <p:fltVal val="0"/>
                                          </p:val>
                                        </p:tav>
                                        <p:tav tm="100000">
                                          <p:val>
                                            <p:strVal val="#ppt_h"/>
                                          </p:val>
                                        </p:tav>
                                      </p:tavLst>
                                    </p:anim>
                                    <p:animEffect transition="in" filter="fade">
                                      <p:cBhvr>
                                        <p:cTn id="115" dur="500"/>
                                        <p:tgtEl>
                                          <p:spTgt spid="2063"/>
                                        </p:tgtEl>
                                      </p:cBhvr>
                                    </p:animEffect>
                                  </p:childTnLst>
                                </p:cTn>
                              </p:par>
                              <p:par>
                                <p:cTn id="116" presetID="53" presetClass="entr" presetSubtype="16" fill="hold" nodeType="withEffect">
                                  <p:stCondLst>
                                    <p:cond delay="0"/>
                                  </p:stCondLst>
                                  <p:childTnLst>
                                    <p:set>
                                      <p:cBhvr>
                                        <p:cTn id="117" dur="1" fill="hold">
                                          <p:stCondLst>
                                            <p:cond delay="0"/>
                                          </p:stCondLst>
                                        </p:cTn>
                                        <p:tgtEl>
                                          <p:spTgt spid="2067"/>
                                        </p:tgtEl>
                                        <p:attrNameLst>
                                          <p:attrName>style.visibility</p:attrName>
                                        </p:attrNameLst>
                                      </p:cBhvr>
                                      <p:to>
                                        <p:strVal val="visible"/>
                                      </p:to>
                                    </p:set>
                                    <p:anim calcmode="lin" valueType="num">
                                      <p:cBhvr>
                                        <p:cTn id="118" dur="500" fill="hold"/>
                                        <p:tgtEl>
                                          <p:spTgt spid="2067"/>
                                        </p:tgtEl>
                                        <p:attrNameLst>
                                          <p:attrName>ppt_w</p:attrName>
                                        </p:attrNameLst>
                                      </p:cBhvr>
                                      <p:tavLst>
                                        <p:tav tm="0">
                                          <p:val>
                                            <p:fltVal val="0"/>
                                          </p:val>
                                        </p:tav>
                                        <p:tav tm="100000">
                                          <p:val>
                                            <p:strVal val="#ppt_w"/>
                                          </p:val>
                                        </p:tav>
                                      </p:tavLst>
                                    </p:anim>
                                    <p:anim calcmode="lin" valueType="num">
                                      <p:cBhvr>
                                        <p:cTn id="119" dur="500" fill="hold"/>
                                        <p:tgtEl>
                                          <p:spTgt spid="2067"/>
                                        </p:tgtEl>
                                        <p:attrNameLst>
                                          <p:attrName>ppt_h</p:attrName>
                                        </p:attrNameLst>
                                      </p:cBhvr>
                                      <p:tavLst>
                                        <p:tav tm="0">
                                          <p:val>
                                            <p:fltVal val="0"/>
                                          </p:val>
                                        </p:tav>
                                        <p:tav tm="100000">
                                          <p:val>
                                            <p:strVal val="#ppt_h"/>
                                          </p:val>
                                        </p:tav>
                                      </p:tavLst>
                                    </p:anim>
                                    <p:animEffect transition="in" filter="fade">
                                      <p:cBhvr>
                                        <p:cTn id="120" dur="500"/>
                                        <p:tgtEl>
                                          <p:spTgt spid="2067"/>
                                        </p:tgtEl>
                                      </p:cBhvr>
                                    </p:animEffect>
                                  </p:childTnLst>
                                </p:cTn>
                              </p:par>
                              <p:par>
                                <p:cTn id="121" presetID="53" presetClass="entr" presetSubtype="16" fill="hold" nodeType="withEffect">
                                  <p:stCondLst>
                                    <p:cond delay="0"/>
                                  </p:stCondLst>
                                  <p:childTnLst>
                                    <p:set>
                                      <p:cBhvr>
                                        <p:cTn id="122" dur="1" fill="hold">
                                          <p:stCondLst>
                                            <p:cond delay="0"/>
                                          </p:stCondLst>
                                        </p:cTn>
                                        <p:tgtEl>
                                          <p:spTgt spid="2077"/>
                                        </p:tgtEl>
                                        <p:attrNameLst>
                                          <p:attrName>style.visibility</p:attrName>
                                        </p:attrNameLst>
                                      </p:cBhvr>
                                      <p:to>
                                        <p:strVal val="visible"/>
                                      </p:to>
                                    </p:set>
                                    <p:anim calcmode="lin" valueType="num">
                                      <p:cBhvr>
                                        <p:cTn id="123" dur="500" fill="hold"/>
                                        <p:tgtEl>
                                          <p:spTgt spid="2077"/>
                                        </p:tgtEl>
                                        <p:attrNameLst>
                                          <p:attrName>ppt_w</p:attrName>
                                        </p:attrNameLst>
                                      </p:cBhvr>
                                      <p:tavLst>
                                        <p:tav tm="0">
                                          <p:val>
                                            <p:fltVal val="0"/>
                                          </p:val>
                                        </p:tav>
                                        <p:tav tm="100000">
                                          <p:val>
                                            <p:strVal val="#ppt_w"/>
                                          </p:val>
                                        </p:tav>
                                      </p:tavLst>
                                    </p:anim>
                                    <p:anim calcmode="lin" valueType="num">
                                      <p:cBhvr>
                                        <p:cTn id="124" dur="500" fill="hold"/>
                                        <p:tgtEl>
                                          <p:spTgt spid="2077"/>
                                        </p:tgtEl>
                                        <p:attrNameLst>
                                          <p:attrName>ppt_h</p:attrName>
                                        </p:attrNameLst>
                                      </p:cBhvr>
                                      <p:tavLst>
                                        <p:tav tm="0">
                                          <p:val>
                                            <p:fltVal val="0"/>
                                          </p:val>
                                        </p:tav>
                                        <p:tav tm="100000">
                                          <p:val>
                                            <p:strVal val="#ppt_h"/>
                                          </p:val>
                                        </p:tav>
                                      </p:tavLst>
                                    </p:anim>
                                    <p:animEffect transition="in" filter="fade">
                                      <p:cBhvr>
                                        <p:cTn id="125" dur="500"/>
                                        <p:tgtEl>
                                          <p:spTgt spid="2077"/>
                                        </p:tgtEl>
                                      </p:cBhvr>
                                    </p:animEffect>
                                  </p:childTnLst>
                                </p:cTn>
                              </p:par>
                              <p:par>
                                <p:cTn id="126" presetID="53" presetClass="entr" presetSubtype="16" fill="hold" nodeType="withEffect">
                                  <p:stCondLst>
                                    <p:cond delay="0"/>
                                  </p:stCondLst>
                                  <p:childTnLst>
                                    <p:set>
                                      <p:cBhvr>
                                        <p:cTn id="127" dur="1" fill="hold">
                                          <p:stCondLst>
                                            <p:cond delay="0"/>
                                          </p:stCondLst>
                                        </p:cTn>
                                        <p:tgtEl>
                                          <p:spTgt spid="24"/>
                                        </p:tgtEl>
                                        <p:attrNameLst>
                                          <p:attrName>style.visibility</p:attrName>
                                        </p:attrNameLst>
                                      </p:cBhvr>
                                      <p:to>
                                        <p:strVal val="visible"/>
                                      </p:to>
                                    </p:set>
                                    <p:anim calcmode="lin" valueType="num">
                                      <p:cBhvr>
                                        <p:cTn id="128" dur="500" fill="hold"/>
                                        <p:tgtEl>
                                          <p:spTgt spid="24"/>
                                        </p:tgtEl>
                                        <p:attrNameLst>
                                          <p:attrName>ppt_w</p:attrName>
                                        </p:attrNameLst>
                                      </p:cBhvr>
                                      <p:tavLst>
                                        <p:tav tm="0">
                                          <p:val>
                                            <p:fltVal val="0"/>
                                          </p:val>
                                        </p:tav>
                                        <p:tav tm="100000">
                                          <p:val>
                                            <p:strVal val="#ppt_w"/>
                                          </p:val>
                                        </p:tav>
                                      </p:tavLst>
                                    </p:anim>
                                    <p:anim calcmode="lin" valueType="num">
                                      <p:cBhvr>
                                        <p:cTn id="129" dur="500" fill="hold"/>
                                        <p:tgtEl>
                                          <p:spTgt spid="24"/>
                                        </p:tgtEl>
                                        <p:attrNameLst>
                                          <p:attrName>ppt_h</p:attrName>
                                        </p:attrNameLst>
                                      </p:cBhvr>
                                      <p:tavLst>
                                        <p:tav tm="0">
                                          <p:val>
                                            <p:fltVal val="0"/>
                                          </p:val>
                                        </p:tav>
                                        <p:tav tm="100000">
                                          <p:val>
                                            <p:strVal val="#ppt_h"/>
                                          </p:val>
                                        </p:tav>
                                      </p:tavLst>
                                    </p:anim>
                                    <p:animEffect transition="in" filter="fade">
                                      <p:cBhvr>
                                        <p:cTn id="1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60" grpId="0" animBg="1"/>
      <p:bldP spid="12" grpId="0" animBg="1"/>
      <p:bldP spid="2062" grpId="0" animBg="1"/>
      <p:bldP spid="11" grpId="0" animBg="1"/>
      <p:bldP spid="2061" grpId="0" animBg="1"/>
      <p:bldP spid="5" grpId="0" animBg="1"/>
      <p:bldP spid="20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grpSp>
        <p:nvGrpSpPr>
          <p:cNvPr id="23" name="Group 4">
            <a:extLst>
              <a:ext uri="{FF2B5EF4-FFF2-40B4-BE49-F238E27FC236}">
                <a16:creationId xmlns:a16="http://schemas.microsoft.com/office/drawing/2014/main" id="{6FE2DC4A-607E-83F4-B137-3F9D55448004}"/>
              </a:ext>
            </a:extLst>
          </p:cNvPr>
          <p:cNvGrpSpPr/>
          <p:nvPr/>
        </p:nvGrpSpPr>
        <p:grpSpPr>
          <a:xfrm>
            <a:off x="654725" y="1401137"/>
            <a:ext cx="1785816" cy="3076402"/>
            <a:chOff x="654725" y="2419227"/>
            <a:chExt cx="1785816" cy="2216393"/>
          </a:xfrm>
        </p:grpSpPr>
        <p:sp>
          <p:nvSpPr>
            <p:cNvPr id="24" name="Rectangle 23">
              <a:extLst>
                <a:ext uri="{FF2B5EF4-FFF2-40B4-BE49-F238E27FC236}">
                  <a16:creationId xmlns:a16="http://schemas.microsoft.com/office/drawing/2014/main" id="{E8AF7B37-311F-6F5C-0EF6-931B0B5D0EE0}"/>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5" name="Round Same Side Corner Rectangle 1">
              <a:extLst>
                <a:ext uri="{FF2B5EF4-FFF2-40B4-BE49-F238E27FC236}">
                  <a16:creationId xmlns:a16="http://schemas.microsoft.com/office/drawing/2014/main" id="{1ABB4712-A5E2-5306-D867-79D4B3C40419}"/>
                </a:ext>
              </a:extLst>
            </p:cNvPr>
            <p:cNvSpPr/>
            <p:nvPr/>
          </p:nvSpPr>
          <p:spPr>
            <a:xfrm>
              <a:off x="654725" y="2419227"/>
              <a:ext cx="1785816" cy="581553"/>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Rectangle 25">
              <a:extLst>
                <a:ext uri="{FF2B5EF4-FFF2-40B4-BE49-F238E27FC236}">
                  <a16:creationId xmlns:a16="http://schemas.microsoft.com/office/drawing/2014/main" id="{5A64D41E-EF11-E010-80F9-38B212FC58A5}"/>
                </a:ext>
              </a:extLst>
            </p:cNvPr>
            <p:cNvSpPr/>
            <p:nvPr/>
          </p:nvSpPr>
          <p:spPr>
            <a:xfrm>
              <a:off x="654725" y="4510638"/>
              <a:ext cx="1785816" cy="124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7" name="Group 24">
            <a:extLst>
              <a:ext uri="{FF2B5EF4-FFF2-40B4-BE49-F238E27FC236}">
                <a16:creationId xmlns:a16="http://schemas.microsoft.com/office/drawing/2014/main" id="{9D46AB09-A7D2-4E77-7665-8B741C98D2C6}"/>
              </a:ext>
            </a:extLst>
          </p:cNvPr>
          <p:cNvGrpSpPr/>
          <p:nvPr/>
        </p:nvGrpSpPr>
        <p:grpSpPr>
          <a:xfrm>
            <a:off x="2672461" y="1401137"/>
            <a:ext cx="1785816" cy="3076404"/>
            <a:chOff x="654725" y="2419226"/>
            <a:chExt cx="1785816" cy="2216394"/>
          </a:xfrm>
        </p:grpSpPr>
        <p:sp>
          <p:nvSpPr>
            <p:cNvPr id="28" name="Rectangle 27">
              <a:extLst>
                <a:ext uri="{FF2B5EF4-FFF2-40B4-BE49-F238E27FC236}">
                  <a16:creationId xmlns:a16="http://schemas.microsoft.com/office/drawing/2014/main" id="{3F9FD3E7-C968-1C5E-E77A-2E8B0DA40494}"/>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 Same Side Corner Rectangle 26">
              <a:extLst>
                <a:ext uri="{FF2B5EF4-FFF2-40B4-BE49-F238E27FC236}">
                  <a16:creationId xmlns:a16="http://schemas.microsoft.com/office/drawing/2014/main" id="{2D8DEC73-CD86-84B4-701C-3A9B0C0000F1}"/>
                </a:ext>
              </a:extLst>
            </p:cNvPr>
            <p:cNvSpPr/>
            <p:nvPr/>
          </p:nvSpPr>
          <p:spPr>
            <a:xfrm>
              <a:off x="654725" y="2419226"/>
              <a:ext cx="1785816" cy="581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ectangle 29">
              <a:extLst>
                <a:ext uri="{FF2B5EF4-FFF2-40B4-BE49-F238E27FC236}">
                  <a16:creationId xmlns:a16="http://schemas.microsoft.com/office/drawing/2014/main" id="{BA2AEC24-60CB-2E0B-E72F-E0FC265F4AF7}"/>
                </a:ext>
              </a:extLst>
            </p:cNvPr>
            <p:cNvSpPr/>
            <p:nvPr/>
          </p:nvSpPr>
          <p:spPr>
            <a:xfrm>
              <a:off x="654725" y="4510638"/>
              <a:ext cx="1785816" cy="124982"/>
            </a:xfrm>
            <a:prstGeom prst="rect">
              <a:avLst/>
            </a:prstGeom>
            <a:solidFill>
              <a:srgbClr val="EC3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1" name="Group 28">
            <a:extLst>
              <a:ext uri="{FF2B5EF4-FFF2-40B4-BE49-F238E27FC236}">
                <a16:creationId xmlns:a16="http://schemas.microsoft.com/office/drawing/2014/main" id="{80D5B603-7C67-9909-7FCE-3F6DCB4B611E}"/>
              </a:ext>
            </a:extLst>
          </p:cNvPr>
          <p:cNvGrpSpPr/>
          <p:nvPr/>
        </p:nvGrpSpPr>
        <p:grpSpPr>
          <a:xfrm>
            <a:off x="4690197" y="1401137"/>
            <a:ext cx="1785816" cy="3076402"/>
            <a:chOff x="654725" y="2419227"/>
            <a:chExt cx="1785816" cy="2216393"/>
          </a:xfrm>
        </p:grpSpPr>
        <p:sp>
          <p:nvSpPr>
            <p:cNvPr id="32" name="Rectangle 31">
              <a:extLst>
                <a:ext uri="{FF2B5EF4-FFF2-40B4-BE49-F238E27FC236}">
                  <a16:creationId xmlns:a16="http://schemas.microsoft.com/office/drawing/2014/main" id="{141CF447-32A3-3E39-27EF-9DED611C79AD}"/>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 Same Side Corner Rectangle 30">
              <a:extLst>
                <a:ext uri="{FF2B5EF4-FFF2-40B4-BE49-F238E27FC236}">
                  <a16:creationId xmlns:a16="http://schemas.microsoft.com/office/drawing/2014/main" id="{59BDA6B3-7CBA-4E0B-445D-912067DCF1F6}"/>
                </a:ext>
              </a:extLst>
            </p:cNvPr>
            <p:cNvSpPr/>
            <p:nvPr/>
          </p:nvSpPr>
          <p:spPr>
            <a:xfrm>
              <a:off x="654725" y="2419227"/>
              <a:ext cx="1785816" cy="58155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ectangle 33">
              <a:extLst>
                <a:ext uri="{FF2B5EF4-FFF2-40B4-BE49-F238E27FC236}">
                  <a16:creationId xmlns:a16="http://schemas.microsoft.com/office/drawing/2014/main" id="{9DE4BD79-5E19-6589-C285-44636515C7B3}"/>
                </a:ext>
              </a:extLst>
            </p:cNvPr>
            <p:cNvSpPr/>
            <p:nvPr/>
          </p:nvSpPr>
          <p:spPr>
            <a:xfrm>
              <a:off x="654725" y="4510638"/>
              <a:ext cx="1785816" cy="124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5" name="Group 32">
            <a:extLst>
              <a:ext uri="{FF2B5EF4-FFF2-40B4-BE49-F238E27FC236}">
                <a16:creationId xmlns:a16="http://schemas.microsoft.com/office/drawing/2014/main" id="{951D8D68-83AF-E6A0-1265-BA33EB748FCF}"/>
              </a:ext>
            </a:extLst>
          </p:cNvPr>
          <p:cNvGrpSpPr/>
          <p:nvPr/>
        </p:nvGrpSpPr>
        <p:grpSpPr>
          <a:xfrm>
            <a:off x="6707933" y="1401137"/>
            <a:ext cx="1785816" cy="3076402"/>
            <a:chOff x="654725" y="2419227"/>
            <a:chExt cx="1785816" cy="2216393"/>
          </a:xfrm>
        </p:grpSpPr>
        <p:sp>
          <p:nvSpPr>
            <p:cNvPr id="36" name="Rectangle 35">
              <a:extLst>
                <a:ext uri="{FF2B5EF4-FFF2-40B4-BE49-F238E27FC236}">
                  <a16:creationId xmlns:a16="http://schemas.microsoft.com/office/drawing/2014/main" id="{CA77CCC9-6912-B0F5-1F08-8686FCFF86F0}"/>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 Same Side Corner Rectangle 34">
              <a:extLst>
                <a:ext uri="{FF2B5EF4-FFF2-40B4-BE49-F238E27FC236}">
                  <a16:creationId xmlns:a16="http://schemas.microsoft.com/office/drawing/2014/main" id="{15C35365-B3E1-3BBF-F141-CC4A85B234A2}"/>
                </a:ext>
              </a:extLst>
            </p:cNvPr>
            <p:cNvSpPr/>
            <p:nvPr/>
          </p:nvSpPr>
          <p:spPr>
            <a:xfrm>
              <a:off x="654725" y="2419227"/>
              <a:ext cx="1785816" cy="581553"/>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ectangle 37">
              <a:extLst>
                <a:ext uri="{FF2B5EF4-FFF2-40B4-BE49-F238E27FC236}">
                  <a16:creationId xmlns:a16="http://schemas.microsoft.com/office/drawing/2014/main" id="{C906E0F2-51DA-9282-BB95-750FB97C51C0}"/>
                </a:ext>
              </a:extLst>
            </p:cNvPr>
            <p:cNvSpPr/>
            <p:nvPr/>
          </p:nvSpPr>
          <p:spPr>
            <a:xfrm>
              <a:off x="654725" y="4510638"/>
              <a:ext cx="1785816" cy="1249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39" name="TextBox 38">
            <a:extLst>
              <a:ext uri="{FF2B5EF4-FFF2-40B4-BE49-F238E27FC236}">
                <a16:creationId xmlns:a16="http://schemas.microsoft.com/office/drawing/2014/main" id="{65DF4C3D-17F1-BE99-7323-B069F642B01A}"/>
              </a:ext>
            </a:extLst>
          </p:cNvPr>
          <p:cNvSpPr txBox="1"/>
          <p:nvPr/>
        </p:nvSpPr>
        <p:spPr>
          <a:xfrm>
            <a:off x="615038" y="2201189"/>
            <a:ext cx="1809131" cy="1815882"/>
          </a:xfrm>
          <a:prstGeom prst="rect">
            <a:avLst/>
          </a:prstGeom>
          <a:noFill/>
        </p:spPr>
        <p:txBody>
          <a:bodyPr wrap="square" lIns="91440" tIns="45720" rIns="91440" bIns="45720" rtlCol="0" anchor="t">
            <a:spAutoFit/>
          </a:bodyPr>
          <a:lstStyle/>
          <a:p>
            <a:pPr algn="ctr"/>
            <a:r>
              <a:rPr lang="en-US" b="1">
                <a:solidFill>
                  <a:schemeClr val="accent1"/>
                </a:solidFill>
                <a:latin typeface="+mj-lt"/>
              </a:rPr>
              <a:t>Business Problem</a:t>
            </a:r>
          </a:p>
          <a:p>
            <a:pPr algn="ctr"/>
            <a:endParaRPr lang="en-US" b="1">
              <a:solidFill>
                <a:schemeClr val="accent1"/>
              </a:solidFill>
              <a:latin typeface="+mj-lt"/>
            </a:endParaRPr>
          </a:p>
          <a:p>
            <a:pPr algn="ctr"/>
            <a:r>
              <a:rPr lang="en-US" sz="1200"/>
              <a:t>Identify influential Key Opinion Leaders (KOLs) in the US Neurology market to support Bright Life company's new product launch strategy.</a:t>
            </a:r>
          </a:p>
        </p:txBody>
      </p:sp>
      <p:sp>
        <p:nvSpPr>
          <p:cNvPr id="40" name="TextBox 39">
            <a:extLst>
              <a:ext uri="{FF2B5EF4-FFF2-40B4-BE49-F238E27FC236}">
                <a16:creationId xmlns:a16="http://schemas.microsoft.com/office/drawing/2014/main" id="{EC082DD0-1526-B070-7CEF-30A5EBAC7AA2}"/>
              </a:ext>
            </a:extLst>
          </p:cNvPr>
          <p:cNvSpPr txBox="1"/>
          <p:nvPr/>
        </p:nvSpPr>
        <p:spPr>
          <a:xfrm>
            <a:off x="2664027" y="2193252"/>
            <a:ext cx="1785816" cy="1815882"/>
          </a:xfrm>
          <a:prstGeom prst="rect">
            <a:avLst/>
          </a:prstGeom>
          <a:noFill/>
        </p:spPr>
        <p:txBody>
          <a:bodyPr wrap="square" rtlCol="0">
            <a:spAutoFit/>
          </a:bodyPr>
          <a:lstStyle/>
          <a:p>
            <a:pPr algn="ctr"/>
            <a:r>
              <a:rPr lang="en-US" b="1">
                <a:solidFill>
                  <a:schemeClr val="accent2"/>
                </a:solidFill>
                <a:latin typeface="+mj-lt"/>
              </a:rPr>
              <a:t>Project Outcome</a:t>
            </a:r>
          </a:p>
          <a:p>
            <a:pPr algn="ctr"/>
            <a:endParaRPr lang="en-US" b="1">
              <a:solidFill>
                <a:schemeClr val="accent2"/>
              </a:solidFill>
              <a:latin typeface="+mj-lt"/>
            </a:endParaRPr>
          </a:p>
          <a:p>
            <a:pPr lvl="0" algn="ctr"/>
            <a:r>
              <a:rPr lang="en-US" sz="1200"/>
              <a:t>A strategic plan identifying and engaging top KOLs in Neurology, enhancing product endorsement and adoption within the medical community.</a:t>
            </a:r>
          </a:p>
        </p:txBody>
      </p:sp>
      <p:sp>
        <p:nvSpPr>
          <p:cNvPr id="41" name="TextBox 40">
            <a:extLst>
              <a:ext uri="{FF2B5EF4-FFF2-40B4-BE49-F238E27FC236}">
                <a16:creationId xmlns:a16="http://schemas.microsoft.com/office/drawing/2014/main" id="{2CE23E67-DAEC-4FB6-48FF-9E423332D3DE}"/>
              </a:ext>
            </a:extLst>
          </p:cNvPr>
          <p:cNvSpPr txBox="1"/>
          <p:nvPr/>
        </p:nvSpPr>
        <p:spPr>
          <a:xfrm>
            <a:off x="4690197" y="2193252"/>
            <a:ext cx="1785816" cy="2000548"/>
          </a:xfrm>
          <a:prstGeom prst="rect">
            <a:avLst/>
          </a:prstGeom>
          <a:noFill/>
        </p:spPr>
        <p:txBody>
          <a:bodyPr wrap="square" rtlCol="0">
            <a:spAutoFit/>
          </a:bodyPr>
          <a:lstStyle/>
          <a:p>
            <a:pPr algn="ctr"/>
            <a:r>
              <a:rPr lang="en-US" sz="1400" b="1">
                <a:solidFill>
                  <a:schemeClr val="accent3"/>
                </a:solidFill>
                <a:latin typeface="+mj-lt"/>
              </a:rPr>
              <a:t>Analytics Problem</a:t>
            </a:r>
          </a:p>
          <a:p>
            <a:pPr algn="ctr"/>
            <a:endParaRPr lang="en-US" b="1">
              <a:solidFill>
                <a:schemeClr val="accent3"/>
              </a:solidFill>
              <a:latin typeface="+mj-lt"/>
              <a:cs typeface="Times New Roman"/>
            </a:endParaRPr>
          </a:p>
          <a:p>
            <a:pPr lvl="0" algn="ctr"/>
            <a:r>
              <a:rPr lang="en-US" sz="1200"/>
              <a:t>Develop a methodology to analyze datasets, including clinical trials, research publications, leadership roles, and financial engagements, to identify and rank KOLs.</a:t>
            </a:r>
          </a:p>
        </p:txBody>
      </p:sp>
      <p:sp>
        <p:nvSpPr>
          <p:cNvPr id="42" name="TextBox 41">
            <a:extLst>
              <a:ext uri="{FF2B5EF4-FFF2-40B4-BE49-F238E27FC236}">
                <a16:creationId xmlns:a16="http://schemas.microsoft.com/office/drawing/2014/main" id="{EA40D1C8-E20F-3C29-323C-DB47250F08D4}"/>
              </a:ext>
            </a:extLst>
          </p:cNvPr>
          <p:cNvSpPr txBox="1"/>
          <p:nvPr/>
        </p:nvSpPr>
        <p:spPr>
          <a:xfrm>
            <a:off x="6707933" y="2193252"/>
            <a:ext cx="1781342" cy="1969770"/>
          </a:xfrm>
          <a:prstGeom prst="rect">
            <a:avLst/>
          </a:prstGeom>
          <a:noFill/>
        </p:spPr>
        <p:txBody>
          <a:bodyPr wrap="square" lIns="91440" tIns="45720" rIns="91440" bIns="45720" rtlCol="0" anchor="t">
            <a:spAutoFit/>
          </a:bodyPr>
          <a:lstStyle/>
          <a:p>
            <a:pPr algn="ctr"/>
            <a:r>
              <a:rPr lang="en-US" b="1">
                <a:solidFill>
                  <a:schemeClr val="accent4"/>
                </a:solidFill>
                <a:latin typeface="+mj-lt"/>
              </a:rPr>
              <a:t>Key Deliverables</a:t>
            </a:r>
          </a:p>
          <a:p>
            <a:pPr algn="ctr"/>
            <a:endParaRPr lang="en-US" sz="1200" b="1">
              <a:solidFill>
                <a:schemeClr val="accent4"/>
              </a:solidFill>
              <a:latin typeface="+mj-lt"/>
            </a:endParaRPr>
          </a:p>
          <a:p>
            <a:pPr lvl="0" algn="ctr"/>
            <a:r>
              <a:rPr lang="en-US" sz="1200"/>
              <a:t>A presentation detailing the analysis methodology, KOL profiles, and a comprehensive list of identified KOLs, supported by analysis files/codes.</a:t>
            </a:r>
          </a:p>
        </p:txBody>
      </p:sp>
      <p:pic>
        <p:nvPicPr>
          <p:cNvPr id="6" name="Graphic 5" descr="Checklist with solid fill">
            <a:extLst>
              <a:ext uri="{FF2B5EF4-FFF2-40B4-BE49-F238E27FC236}">
                <a16:creationId xmlns:a16="http://schemas.microsoft.com/office/drawing/2014/main" id="{EEA3051B-CC6D-AC75-954A-75F6571E59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08918" y="1456435"/>
            <a:ext cx="712901" cy="712901"/>
          </a:xfrm>
          <a:prstGeom prst="rect">
            <a:avLst/>
          </a:prstGeom>
        </p:spPr>
      </p:pic>
      <p:pic>
        <p:nvPicPr>
          <p:cNvPr id="11" name="Picture 18" descr="Project, deliverables, delivery, clipboard, tasks icon - Download on ...">
            <a:extLst>
              <a:ext uri="{FF2B5EF4-FFF2-40B4-BE49-F238E27FC236}">
                <a16:creationId xmlns:a16="http://schemas.microsoft.com/office/drawing/2014/main" id="{7FAC95DF-3214-2542-9AF1-0E52EB320BB6}"/>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289800" y="1524713"/>
            <a:ext cx="586490" cy="58649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Statistics with solid fill">
            <a:extLst>
              <a:ext uri="{FF2B5EF4-FFF2-40B4-BE49-F238E27FC236}">
                <a16:creationId xmlns:a16="http://schemas.microsoft.com/office/drawing/2014/main" id="{AB527611-386C-1635-5D23-A3135499B4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7039" y="1481120"/>
            <a:ext cx="712132" cy="712132"/>
          </a:xfrm>
          <a:prstGeom prst="rect">
            <a:avLst/>
          </a:prstGeom>
        </p:spPr>
      </p:pic>
      <p:sp>
        <p:nvSpPr>
          <p:cNvPr id="2" name="Sev01">
            <a:extLst>
              <a:ext uri="{FF2B5EF4-FFF2-40B4-BE49-F238E27FC236}">
                <a16:creationId xmlns:a16="http://schemas.microsoft.com/office/drawing/2014/main" id="{353DE07F-1026-0127-1B08-41B3B1E4815D}"/>
              </a:ext>
            </a:extLst>
          </p:cNvPr>
          <p:cNvSpPr/>
          <p:nvPr/>
        </p:nvSpPr>
        <p:spPr>
          <a:xfrm>
            <a:off x="120838" y="112616"/>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mj-lt"/>
              </a:rPr>
              <a:t>01</a:t>
            </a:r>
          </a:p>
        </p:txBody>
      </p:sp>
      <p:grpSp>
        <p:nvGrpSpPr>
          <p:cNvPr id="8" name="Group 225">
            <a:extLst>
              <a:ext uri="{FF2B5EF4-FFF2-40B4-BE49-F238E27FC236}">
                <a16:creationId xmlns:a16="http://schemas.microsoft.com/office/drawing/2014/main" id="{10193338-ED58-EDB5-E5C6-2506AB7CE7FC}"/>
              </a:ext>
            </a:extLst>
          </p:cNvPr>
          <p:cNvGrpSpPr/>
          <p:nvPr/>
        </p:nvGrpSpPr>
        <p:grpSpPr>
          <a:xfrm>
            <a:off x="1763094" y="192153"/>
            <a:ext cx="835479" cy="835479"/>
            <a:chOff x="864537" y="1822859"/>
            <a:chExt cx="971309" cy="971307"/>
          </a:xfrm>
        </p:grpSpPr>
        <p:sp>
          <p:nvSpPr>
            <p:cNvPr id="10" name="Oval 9">
              <a:extLst>
                <a:ext uri="{FF2B5EF4-FFF2-40B4-BE49-F238E27FC236}">
                  <a16:creationId xmlns:a16="http://schemas.microsoft.com/office/drawing/2014/main" id="{D81037E8-5D1E-DD81-63C2-CD861BB641A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sp>
          <p:nvSpPr>
            <p:cNvPr id="13" name="Oval 12">
              <a:extLst>
                <a:ext uri="{FF2B5EF4-FFF2-40B4-BE49-F238E27FC236}">
                  <a16:creationId xmlns:a16="http://schemas.microsoft.com/office/drawing/2014/main" id="{2EC29AC6-7233-2EEB-196E-C4E3702868DC}"/>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grpSp>
      <p:sp>
        <p:nvSpPr>
          <p:cNvPr id="18" name="Oval 17">
            <a:extLst>
              <a:ext uri="{FF2B5EF4-FFF2-40B4-BE49-F238E27FC236}">
                <a16:creationId xmlns:a16="http://schemas.microsoft.com/office/drawing/2014/main" id="{E0069374-9F2A-D269-CC57-7A1A68E0BF9E}"/>
              </a:ext>
            </a:extLst>
          </p:cNvPr>
          <p:cNvSpPr/>
          <p:nvPr/>
        </p:nvSpPr>
        <p:spPr>
          <a:xfrm>
            <a:off x="916354" y="415123"/>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9" name="Straight Connector 22">
            <a:extLst>
              <a:ext uri="{FF2B5EF4-FFF2-40B4-BE49-F238E27FC236}">
                <a16:creationId xmlns:a16="http://schemas.microsoft.com/office/drawing/2014/main" id="{9D54FF98-4615-A9AC-4BAB-3BD304FAE4B6}"/>
              </a:ext>
            </a:extLst>
          </p:cNvPr>
          <p:cNvCxnSpPr/>
          <p:nvPr/>
        </p:nvCxnSpPr>
        <p:spPr>
          <a:xfrm rot="10800000" flipH="1">
            <a:off x="1116582" y="604631"/>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3" name="Picture 4" descr="Committed to Quality | World Cord sets, Inc">
            <a:extLst>
              <a:ext uri="{FF2B5EF4-FFF2-40B4-BE49-F238E27FC236}">
                <a16:creationId xmlns:a16="http://schemas.microsoft.com/office/drawing/2014/main" id="{44AB1100-F61B-82F7-E961-34E65FBD5CD8}"/>
              </a:ext>
            </a:extLst>
          </p:cNvPr>
          <p:cNvPicPr>
            <a:picLocks noChangeAspect="1" noChangeArrowheads="1"/>
          </p:cNvPicPr>
          <p:nvPr/>
        </p:nvPicPr>
        <p:blipFill>
          <a:blip r:embed="rId10">
            <a:lum bright="70000" contrast="-70000"/>
            <a:alphaModFix/>
            <a:extLst>
              <a:ext uri="{BEBA8EAE-BF5A-486C-A8C5-ECC9F3942E4B}">
                <a14:imgProps xmlns:a14="http://schemas.microsoft.com/office/drawing/2010/main">
                  <a14:imgLayer r:embed="rId11">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7269" y="347490"/>
            <a:ext cx="483272" cy="4769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0">
            <a:extLst>
              <a:ext uri="{FF2B5EF4-FFF2-40B4-BE49-F238E27FC236}">
                <a16:creationId xmlns:a16="http://schemas.microsoft.com/office/drawing/2014/main" id="{12D15F36-E864-9221-10C6-27E6E58F5BBB}"/>
              </a:ext>
            </a:extLst>
          </p:cNvPr>
          <p:cNvGrpSpPr/>
          <p:nvPr/>
        </p:nvGrpSpPr>
        <p:grpSpPr>
          <a:xfrm>
            <a:off x="2734332" y="367807"/>
            <a:ext cx="6100551" cy="459093"/>
            <a:chOff x="1270277" y="1233504"/>
            <a:chExt cx="3048000" cy="459093"/>
          </a:xfrm>
        </p:grpSpPr>
        <p:sp>
          <p:nvSpPr>
            <p:cNvPr id="5" name="Text Placeholder 3">
              <a:extLst>
                <a:ext uri="{FF2B5EF4-FFF2-40B4-BE49-F238E27FC236}">
                  <a16:creationId xmlns:a16="http://schemas.microsoft.com/office/drawing/2014/main" id="{B922A0E3-239D-4DC0-B1F1-A02EE0DB31C9}"/>
                </a:ext>
              </a:extLst>
            </p:cNvPr>
            <p:cNvSpPr txBox="1">
              <a:spLocks/>
            </p:cNvSpPr>
            <p:nvPr/>
          </p:nvSpPr>
          <p:spPr>
            <a:xfrm>
              <a:off x="1270277" y="1233504"/>
              <a:ext cx="768867"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j-lt"/>
                  <a:ea typeface="+mn-ea"/>
                  <a:cs typeface="+mn-cs"/>
                </a:rPr>
                <a:t>Project Scope</a:t>
              </a:r>
            </a:p>
          </p:txBody>
        </p:sp>
        <p:sp>
          <p:nvSpPr>
            <p:cNvPr id="9" name="Text Placeholder 3">
              <a:extLst>
                <a:ext uri="{FF2B5EF4-FFF2-40B4-BE49-F238E27FC236}">
                  <a16:creationId xmlns:a16="http://schemas.microsoft.com/office/drawing/2014/main" id="{B66CD631-D05E-2A9D-6634-8DDC2448373D}"/>
                </a:ext>
              </a:extLst>
            </p:cNvPr>
            <p:cNvSpPr txBox="1">
              <a:spLocks/>
            </p:cNvSpPr>
            <p:nvPr/>
          </p:nvSpPr>
          <p:spPr>
            <a:xfrm>
              <a:off x="1270277" y="1507931"/>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accent4"/>
                  </a:solidFill>
                  <a:latin typeface="+mn-lt"/>
                  <a:ea typeface="Malgun Gothic"/>
                  <a:sym typeface="Malgun Gothic"/>
                </a:rPr>
                <a:t>Defining project outline</a:t>
              </a:r>
              <a:endParaRPr lang="en-US" sz="1200">
                <a:solidFill>
                  <a:schemeClr val="accent4"/>
                </a:solidFill>
                <a:latin typeface="+mn-lt"/>
              </a:endParaRPr>
            </a:p>
          </p:txBody>
        </p:sp>
      </p:grpSp>
      <p:pic>
        <p:nvPicPr>
          <p:cNvPr id="2056" name="Picture 8" descr="Home · Rocksmiths">
            <a:extLst>
              <a:ext uri="{FF2B5EF4-FFF2-40B4-BE49-F238E27FC236}">
                <a16:creationId xmlns:a16="http://schemas.microsoft.com/office/drawing/2014/main" id="{F88D6AC6-1B54-F803-7F10-889D29D6F473}"/>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50153" y="1427632"/>
            <a:ext cx="683164" cy="7214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661FDB3-EA37-83FE-2F85-980DC8ECC0BD}"/>
              </a:ext>
            </a:extLst>
          </p:cNvPr>
          <p:cNvPicPr>
            <a:picLocks noChangeAspect="1"/>
          </p:cNvPicPr>
          <p:nvPr/>
        </p:nvPicPr>
        <p:blipFill>
          <a:blip r:embed="rId14"/>
          <a:stretch>
            <a:fillRect/>
          </a:stretch>
        </p:blipFill>
        <p:spPr>
          <a:xfrm>
            <a:off x="8105142" y="4509653"/>
            <a:ext cx="839855" cy="466586"/>
          </a:xfrm>
          <a:prstGeom prst="rect">
            <a:avLst/>
          </a:prstGeom>
        </p:spPr>
      </p:pic>
    </p:spTree>
    <p:custDataLst>
      <p:tags r:id="rId1"/>
    </p:custDataLst>
    <p:extLst>
      <p:ext uri="{BB962C8B-B14F-4D97-AF65-F5344CB8AC3E}">
        <p14:creationId xmlns:p14="http://schemas.microsoft.com/office/powerpoint/2010/main" val="461563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933">
        <p159:morph option="byObject"/>
      </p:transition>
    </mc:Choice>
    <mc:Fallback xmlns="">
      <p:transition spd="slow" advTm="159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6"/>
                                        </p:tgtEl>
                                        <p:attrNameLst>
                                          <p:attrName>style.visibility</p:attrName>
                                        </p:attrNameLst>
                                      </p:cBhvr>
                                      <p:to>
                                        <p:strVal val="visible"/>
                                      </p:to>
                                    </p:set>
                                    <p:anim calcmode="lin" valueType="num">
                                      <p:cBhvr additive="base">
                                        <p:cTn id="11" dur="500" fill="hold"/>
                                        <p:tgtEl>
                                          <p:spTgt spid="2056"/>
                                        </p:tgtEl>
                                        <p:attrNameLst>
                                          <p:attrName>ppt_x</p:attrName>
                                        </p:attrNameLst>
                                      </p:cBhvr>
                                      <p:tavLst>
                                        <p:tav tm="0">
                                          <p:val>
                                            <p:strVal val="#ppt_x"/>
                                          </p:val>
                                        </p:tav>
                                        <p:tav tm="100000">
                                          <p:val>
                                            <p:strVal val="#ppt_x"/>
                                          </p:val>
                                        </p:tav>
                                      </p:tavLst>
                                    </p:anim>
                                    <p:anim calcmode="lin" valueType="num">
                                      <p:cBhvr additive="base">
                                        <p:cTn id="12" dur="500" fill="hold"/>
                                        <p:tgtEl>
                                          <p:spTgt spid="2056"/>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50"/>
                                        <p:tgtEl>
                                          <p:spTgt spid="39"/>
                                        </p:tgtEl>
                                      </p:cBhvr>
                                    </p:animEffect>
                                    <p:anim calcmode="lin" valueType="num">
                                      <p:cBhvr>
                                        <p:cTn id="16" dur="750" fill="hold"/>
                                        <p:tgtEl>
                                          <p:spTgt spid="39"/>
                                        </p:tgtEl>
                                        <p:attrNameLst>
                                          <p:attrName>ppt_x</p:attrName>
                                        </p:attrNameLst>
                                      </p:cBhvr>
                                      <p:tavLst>
                                        <p:tav tm="0">
                                          <p:val>
                                            <p:strVal val="#ppt_x"/>
                                          </p:val>
                                        </p:tav>
                                        <p:tav tm="100000">
                                          <p:val>
                                            <p:strVal val="#ppt_x"/>
                                          </p:val>
                                        </p:tav>
                                      </p:tavLst>
                                    </p:anim>
                                    <p:anim calcmode="lin" valueType="num">
                                      <p:cBhvr>
                                        <p:cTn id="17"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750" fill="hold"/>
                                        <p:tgtEl>
                                          <p:spTgt spid="27"/>
                                        </p:tgtEl>
                                        <p:attrNameLst>
                                          <p:attrName>ppt_x</p:attrName>
                                        </p:attrNameLst>
                                      </p:cBhvr>
                                      <p:tavLst>
                                        <p:tav tm="0">
                                          <p:val>
                                            <p:strVal val="#ppt_x"/>
                                          </p:val>
                                        </p:tav>
                                        <p:tav tm="100000">
                                          <p:val>
                                            <p:strVal val="#ppt_x"/>
                                          </p:val>
                                        </p:tav>
                                      </p:tavLst>
                                    </p:anim>
                                    <p:anim calcmode="lin" valueType="num">
                                      <p:cBhvr additive="base">
                                        <p:cTn id="23" dur="750" fill="hold"/>
                                        <p:tgtEl>
                                          <p:spTgt spid="27"/>
                                        </p:tgtEl>
                                        <p:attrNameLst>
                                          <p:attrName>ppt_y</p:attrName>
                                        </p:attrNameLst>
                                      </p:cBhvr>
                                      <p:tavLst>
                                        <p:tav tm="0">
                                          <p:val>
                                            <p:strVal val="1+#ppt_h/2"/>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50"/>
                                        <p:tgtEl>
                                          <p:spTgt spid="40"/>
                                        </p:tgtEl>
                                      </p:cBhvr>
                                    </p:animEffect>
                                    <p:anim calcmode="lin" valueType="num">
                                      <p:cBhvr>
                                        <p:cTn id="27" dur="750" fill="hold"/>
                                        <p:tgtEl>
                                          <p:spTgt spid="40"/>
                                        </p:tgtEl>
                                        <p:attrNameLst>
                                          <p:attrName>ppt_x</p:attrName>
                                        </p:attrNameLst>
                                      </p:cBhvr>
                                      <p:tavLst>
                                        <p:tav tm="0">
                                          <p:val>
                                            <p:strVal val="#ppt_x"/>
                                          </p:val>
                                        </p:tav>
                                        <p:tav tm="100000">
                                          <p:val>
                                            <p:strVal val="#ppt_x"/>
                                          </p:val>
                                        </p:tav>
                                      </p:tavLst>
                                    </p:anim>
                                    <p:anim calcmode="lin" valueType="num">
                                      <p:cBhvr>
                                        <p:cTn id="28" dur="75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750" fill="hold"/>
                                        <p:tgtEl>
                                          <p:spTgt spid="31"/>
                                        </p:tgtEl>
                                        <p:attrNameLst>
                                          <p:attrName>ppt_x</p:attrName>
                                        </p:attrNameLst>
                                      </p:cBhvr>
                                      <p:tavLst>
                                        <p:tav tm="0">
                                          <p:val>
                                            <p:strVal val="#ppt_x"/>
                                          </p:val>
                                        </p:tav>
                                        <p:tav tm="100000">
                                          <p:val>
                                            <p:strVal val="#ppt_x"/>
                                          </p:val>
                                        </p:tav>
                                      </p:tavLst>
                                    </p:anim>
                                    <p:anim calcmode="lin" valueType="num">
                                      <p:cBhvr additive="base">
                                        <p:cTn id="34" dur="750" fill="hold"/>
                                        <p:tgtEl>
                                          <p:spTgt spid="3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750" fill="hold"/>
                                        <p:tgtEl>
                                          <p:spTgt spid="14"/>
                                        </p:tgtEl>
                                        <p:attrNameLst>
                                          <p:attrName>ppt_x</p:attrName>
                                        </p:attrNameLst>
                                      </p:cBhvr>
                                      <p:tavLst>
                                        <p:tav tm="0">
                                          <p:val>
                                            <p:strVal val="#ppt_x"/>
                                          </p:val>
                                        </p:tav>
                                        <p:tav tm="100000">
                                          <p:val>
                                            <p:strVal val="#ppt_x"/>
                                          </p:val>
                                        </p:tav>
                                      </p:tavLst>
                                    </p:anim>
                                    <p:anim calcmode="lin" valueType="num">
                                      <p:cBhvr additive="base">
                                        <p:cTn id="38" dur="750" fill="hold"/>
                                        <p:tgtEl>
                                          <p:spTgt spid="14"/>
                                        </p:tgtEl>
                                        <p:attrNameLst>
                                          <p:attrName>ppt_y</p:attrName>
                                        </p:attrNameLst>
                                      </p:cBhvr>
                                      <p:tavLst>
                                        <p:tav tm="0">
                                          <p:val>
                                            <p:strVal val="1+#ppt_h/2"/>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750"/>
                                        <p:tgtEl>
                                          <p:spTgt spid="41"/>
                                        </p:tgtEl>
                                      </p:cBhvr>
                                    </p:animEffect>
                                    <p:anim calcmode="lin" valueType="num">
                                      <p:cBhvr>
                                        <p:cTn id="42" dur="750" fill="hold"/>
                                        <p:tgtEl>
                                          <p:spTgt spid="41"/>
                                        </p:tgtEl>
                                        <p:attrNameLst>
                                          <p:attrName>ppt_x</p:attrName>
                                        </p:attrNameLst>
                                      </p:cBhvr>
                                      <p:tavLst>
                                        <p:tav tm="0">
                                          <p:val>
                                            <p:strVal val="#ppt_x"/>
                                          </p:val>
                                        </p:tav>
                                        <p:tav tm="100000">
                                          <p:val>
                                            <p:strVal val="#ppt_x"/>
                                          </p:val>
                                        </p:tav>
                                      </p:tavLst>
                                    </p:anim>
                                    <p:anim calcmode="lin" valueType="num">
                                      <p:cBhvr>
                                        <p:cTn id="43" dur="750" fill="hold"/>
                                        <p:tgtEl>
                                          <p:spTgt spid="41"/>
                                        </p:tgtEl>
                                        <p:attrNameLst>
                                          <p:attrName>ppt_y</p:attrName>
                                        </p:attrNameLst>
                                      </p:cBhvr>
                                      <p:tavLst>
                                        <p:tav tm="0">
                                          <p:val>
                                            <p:strVal val="#ppt_y+.1"/>
                                          </p:val>
                                        </p:tav>
                                        <p:tav tm="100000">
                                          <p:val>
                                            <p:strVal val="#ppt_y"/>
                                          </p:val>
                                        </p:tav>
                                      </p:tavLst>
                                    </p:anim>
                                  </p:childTnLst>
                                </p:cTn>
                              </p:par>
                            </p:childTnLst>
                          </p:cTn>
                        </p:par>
                        <p:par>
                          <p:cTn id="44" fill="hold">
                            <p:stCondLst>
                              <p:cond delay="750"/>
                            </p:stCondLst>
                            <p:childTnLst>
                              <p:par>
                                <p:cTn id="45" presetID="2" presetClass="entr" presetSubtype="4"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750" fill="hold"/>
                                        <p:tgtEl>
                                          <p:spTgt spid="11"/>
                                        </p:tgtEl>
                                        <p:attrNameLst>
                                          <p:attrName>ppt_x</p:attrName>
                                        </p:attrNameLst>
                                      </p:cBhvr>
                                      <p:tavLst>
                                        <p:tav tm="0">
                                          <p:val>
                                            <p:strVal val="#ppt_x"/>
                                          </p:val>
                                        </p:tav>
                                        <p:tav tm="100000">
                                          <p:val>
                                            <p:strVal val="#ppt_x"/>
                                          </p:val>
                                        </p:tav>
                                      </p:tavLst>
                                    </p:anim>
                                    <p:anim calcmode="lin" valueType="num">
                                      <p:cBhvr additive="base">
                                        <p:cTn id="48"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750" fill="hold"/>
                                        <p:tgtEl>
                                          <p:spTgt spid="35"/>
                                        </p:tgtEl>
                                        <p:attrNameLst>
                                          <p:attrName>ppt_x</p:attrName>
                                        </p:attrNameLst>
                                      </p:cBhvr>
                                      <p:tavLst>
                                        <p:tav tm="0">
                                          <p:val>
                                            <p:strVal val="#ppt_x"/>
                                          </p:val>
                                        </p:tav>
                                        <p:tav tm="100000">
                                          <p:val>
                                            <p:strVal val="#ppt_x"/>
                                          </p:val>
                                        </p:tav>
                                      </p:tavLst>
                                    </p:anim>
                                    <p:anim calcmode="lin" valueType="num">
                                      <p:cBhvr additive="base">
                                        <p:cTn id="54" dur="750" fill="hold"/>
                                        <p:tgtEl>
                                          <p:spTgt spid="35"/>
                                        </p:tgtEl>
                                        <p:attrNameLst>
                                          <p:attrName>ppt_y</p:attrName>
                                        </p:attrNameLst>
                                      </p:cBhvr>
                                      <p:tavLst>
                                        <p:tav tm="0">
                                          <p:val>
                                            <p:strVal val="1+#ppt_h/2"/>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750"/>
                                        <p:tgtEl>
                                          <p:spTgt spid="42"/>
                                        </p:tgtEl>
                                      </p:cBhvr>
                                    </p:animEffect>
                                    <p:anim calcmode="lin" valueType="num">
                                      <p:cBhvr>
                                        <p:cTn id="58" dur="750" fill="hold"/>
                                        <p:tgtEl>
                                          <p:spTgt spid="42"/>
                                        </p:tgtEl>
                                        <p:attrNameLst>
                                          <p:attrName>ppt_x</p:attrName>
                                        </p:attrNameLst>
                                      </p:cBhvr>
                                      <p:tavLst>
                                        <p:tav tm="0">
                                          <p:val>
                                            <p:strVal val="#ppt_x"/>
                                          </p:val>
                                        </p:tav>
                                        <p:tav tm="100000">
                                          <p:val>
                                            <p:strVal val="#ppt_x"/>
                                          </p:val>
                                        </p:tav>
                                      </p:tavLst>
                                    </p:anim>
                                    <p:anim calcmode="lin" valueType="num">
                                      <p:cBhvr>
                                        <p:cTn id="59" dur="75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v01">
            <a:extLst>
              <a:ext uri="{FF2B5EF4-FFF2-40B4-BE49-F238E27FC236}">
                <a16:creationId xmlns:a16="http://schemas.microsoft.com/office/drawing/2014/main" id="{5C84095B-AECA-707A-AFD8-1EF33E56FD72}"/>
              </a:ext>
            </a:extLst>
          </p:cNvPr>
          <p:cNvSpPr/>
          <p:nvPr/>
        </p:nvSpPr>
        <p:spPr>
          <a:xfrm>
            <a:off x="120838" y="112616"/>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mj-lt"/>
              </a:rPr>
              <a:t>01</a:t>
            </a:r>
          </a:p>
        </p:txBody>
      </p:sp>
      <p:grpSp>
        <p:nvGrpSpPr>
          <p:cNvPr id="13" name="Group 225">
            <a:extLst>
              <a:ext uri="{FF2B5EF4-FFF2-40B4-BE49-F238E27FC236}">
                <a16:creationId xmlns:a16="http://schemas.microsoft.com/office/drawing/2014/main" id="{51822D00-8DA3-94F5-5F6B-2A7ECD15CC79}"/>
              </a:ext>
            </a:extLst>
          </p:cNvPr>
          <p:cNvGrpSpPr/>
          <p:nvPr/>
        </p:nvGrpSpPr>
        <p:grpSpPr>
          <a:xfrm>
            <a:off x="1763094" y="192153"/>
            <a:ext cx="835479" cy="835479"/>
            <a:chOff x="864537" y="1822859"/>
            <a:chExt cx="971309" cy="971307"/>
          </a:xfrm>
        </p:grpSpPr>
        <p:sp>
          <p:nvSpPr>
            <p:cNvPr id="14" name="Oval 13">
              <a:extLst>
                <a:ext uri="{FF2B5EF4-FFF2-40B4-BE49-F238E27FC236}">
                  <a16:creationId xmlns:a16="http://schemas.microsoft.com/office/drawing/2014/main" id="{6F870E4F-43B1-B94A-DDDC-B2BB56BAA9F4}"/>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sp>
          <p:nvSpPr>
            <p:cNvPr id="15" name="Oval 14">
              <a:extLst>
                <a:ext uri="{FF2B5EF4-FFF2-40B4-BE49-F238E27FC236}">
                  <a16:creationId xmlns:a16="http://schemas.microsoft.com/office/drawing/2014/main" id="{A559ABE4-7517-D06E-9148-D62AF61799A2}"/>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grpSp>
      <p:sp>
        <p:nvSpPr>
          <p:cNvPr id="16" name="Oval 15">
            <a:extLst>
              <a:ext uri="{FF2B5EF4-FFF2-40B4-BE49-F238E27FC236}">
                <a16:creationId xmlns:a16="http://schemas.microsoft.com/office/drawing/2014/main" id="{1EE8E73F-FEB8-A316-6C95-7F41D50EC6BA}"/>
              </a:ext>
            </a:extLst>
          </p:cNvPr>
          <p:cNvSpPr/>
          <p:nvPr/>
        </p:nvSpPr>
        <p:spPr>
          <a:xfrm>
            <a:off x="916354" y="415123"/>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7" name="Straight Connector 22">
            <a:extLst>
              <a:ext uri="{FF2B5EF4-FFF2-40B4-BE49-F238E27FC236}">
                <a16:creationId xmlns:a16="http://schemas.microsoft.com/office/drawing/2014/main" id="{671335A7-191C-39DE-54B3-31D6052AC5C8}"/>
              </a:ext>
            </a:extLst>
          </p:cNvPr>
          <p:cNvCxnSpPr/>
          <p:nvPr/>
        </p:nvCxnSpPr>
        <p:spPr>
          <a:xfrm rot="10800000" flipH="1">
            <a:off x="1116582" y="604631"/>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8" name="Picture 4" descr="Committed to Quality | World Cord sets, Inc">
            <a:extLst>
              <a:ext uri="{FF2B5EF4-FFF2-40B4-BE49-F238E27FC236}">
                <a16:creationId xmlns:a16="http://schemas.microsoft.com/office/drawing/2014/main" id="{30975931-6EBF-B40B-AA73-5230625E8F82}"/>
              </a:ext>
            </a:extLst>
          </p:cNvPr>
          <p:cNvPicPr>
            <a:picLocks noChangeAspect="1" noChangeArrowheads="1"/>
          </p:cNvPicPr>
          <p:nvPr/>
        </p:nvPicPr>
        <p:blipFill>
          <a:blip r:embed="rId3">
            <a:lum bright="70000" contrast="-70000"/>
            <a:alphaModFix/>
            <a:extLst>
              <a:ext uri="{BEBA8EAE-BF5A-486C-A8C5-ECC9F3942E4B}">
                <a14:imgProps xmlns:a14="http://schemas.microsoft.com/office/drawing/2010/main">
                  <a14:imgLayer r:embed="rId4">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7269" y="347490"/>
            <a:ext cx="483272" cy="47694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30">
            <a:extLst>
              <a:ext uri="{FF2B5EF4-FFF2-40B4-BE49-F238E27FC236}">
                <a16:creationId xmlns:a16="http://schemas.microsoft.com/office/drawing/2014/main" id="{244C1551-22FA-EAB9-6CF7-DB9B6CB5BFA7}"/>
              </a:ext>
            </a:extLst>
          </p:cNvPr>
          <p:cNvGrpSpPr/>
          <p:nvPr/>
        </p:nvGrpSpPr>
        <p:grpSpPr>
          <a:xfrm>
            <a:off x="2734333" y="367807"/>
            <a:ext cx="6100553" cy="459093"/>
            <a:chOff x="1270277" y="1233504"/>
            <a:chExt cx="3048000" cy="459093"/>
          </a:xfrm>
        </p:grpSpPr>
        <p:sp>
          <p:nvSpPr>
            <p:cNvPr id="20" name="Text Placeholder 3">
              <a:extLst>
                <a:ext uri="{FF2B5EF4-FFF2-40B4-BE49-F238E27FC236}">
                  <a16:creationId xmlns:a16="http://schemas.microsoft.com/office/drawing/2014/main" id="{2D2C4762-9B11-277C-A650-77FC024771DD}"/>
                </a:ext>
              </a:extLst>
            </p:cNvPr>
            <p:cNvSpPr txBox="1">
              <a:spLocks/>
            </p:cNvSpPr>
            <p:nvPr/>
          </p:nvSpPr>
          <p:spPr>
            <a:xfrm>
              <a:off x="1270277" y="1233504"/>
              <a:ext cx="313954"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j-lt"/>
                  <a:ea typeface="+mn-ea"/>
                  <a:cs typeface="+mn-cs"/>
                </a:rPr>
                <a:t>Why?</a:t>
              </a:r>
            </a:p>
          </p:txBody>
        </p:sp>
        <p:sp>
          <p:nvSpPr>
            <p:cNvPr id="21" name="Text Placeholder 3">
              <a:extLst>
                <a:ext uri="{FF2B5EF4-FFF2-40B4-BE49-F238E27FC236}">
                  <a16:creationId xmlns:a16="http://schemas.microsoft.com/office/drawing/2014/main" id="{7F4CE2D8-8D87-8C24-7092-F78BC91E9575}"/>
                </a:ext>
              </a:extLst>
            </p:cNvPr>
            <p:cNvSpPr txBox="1">
              <a:spLocks/>
            </p:cNvSpPr>
            <p:nvPr/>
          </p:nvSpPr>
          <p:spPr>
            <a:xfrm>
              <a:off x="1270277" y="1507931"/>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accent4"/>
                  </a:solidFill>
                  <a:latin typeface="+mn-lt"/>
                  <a:ea typeface="Malgun Gothic"/>
                  <a:sym typeface="Malgun Gothic"/>
                </a:rPr>
                <a:t>Introducing the Product</a:t>
              </a:r>
              <a:endParaRPr lang="en-US" sz="1200">
                <a:solidFill>
                  <a:schemeClr val="accent4"/>
                </a:solidFill>
                <a:latin typeface="+mn-lt"/>
              </a:endParaRPr>
            </a:p>
          </p:txBody>
        </p:sp>
      </p:grpSp>
      <p:pic>
        <p:nvPicPr>
          <p:cNvPr id="2050" name="Picture 2" descr="Parkinson's Disease :: Cantabio Pharmaceuticals Inc.">
            <a:extLst>
              <a:ext uri="{FF2B5EF4-FFF2-40B4-BE49-F238E27FC236}">
                <a16:creationId xmlns:a16="http://schemas.microsoft.com/office/drawing/2014/main" id="{CF25E838-C209-7F31-B2C6-E6F6E9763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990" y="919233"/>
            <a:ext cx="6024009" cy="39799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09A7475-2411-AEB9-C268-4DD056096913}"/>
              </a:ext>
            </a:extLst>
          </p:cNvPr>
          <p:cNvPicPr>
            <a:picLocks noChangeAspect="1"/>
          </p:cNvPicPr>
          <p:nvPr/>
        </p:nvPicPr>
        <p:blipFill>
          <a:blip r:embed="rId6"/>
          <a:stretch>
            <a:fillRect/>
          </a:stretch>
        </p:blipFill>
        <p:spPr>
          <a:xfrm>
            <a:off x="364106" y="2277452"/>
            <a:ext cx="2076435" cy="1263533"/>
          </a:xfrm>
          <a:prstGeom prst="rect">
            <a:avLst/>
          </a:prstGeom>
        </p:spPr>
      </p:pic>
      <p:pic>
        <p:nvPicPr>
          <p:cNvPr id="7" name="Picture 6">
            <a:extLst>
              <a:ext uri="{FF2B5EF4-FFF2-40B4-BE49-F238E27FC236}">
                <a16:creationId xmlns:a16="http://schemas.microsoft.com/office/drawing/2014/main" id="{C8466385-DCCB-02B4-B2BF-ECC5DCE830D9}"/>
              </a:ext>
            </a:extLst>
          </p:cNvPr>
          <p:cNvPicPr>
            <a:picLocks noChangeAspect="1"/>
          </p:cNvPicPr>
          <p:nvPr/>
        </p:nvPicPr>
        <p:blipFill>
          <a:blip r:embed="rId7"/>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1519868853"/>
      </p:ext>
    </p:extLst>
  </p:cSld>
  <p:clrMapOvr>
    <a:masterClrMapping/>
  </p:clrMapOvr>
  <mc:AlternateContent xmlns:mc="http://schemas.openxmlformats.org/markup-compatibility/2006" xmlns:p14="http://schemas.microsoft.com/office/powerpoint/2010/main">
    <mc:Choice Requires="p14">
      <p:transition spd="slow" p14:dur="2000" advTm="33137"/>
    </mc:Choice>
    <mc:Fallback xmlns="">
      <p:transition spd="slow" advTm="3313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313719-F40F-CB4E-3D36-8E137FC69730}"/>
              </a:ext>
            </a:extLst>
          </p:cNvPr>
          <p:cNvSpPr txBox="1"/>
          <p:nvPr/>
        </p:nvSpPr>
        <p:spPr>
          <a:xfrm>
            <a:off x="3013033" y="1435048"/>
            <a:ext cx="3469341" cy="646986"/>
          </a:xfrm>
          <a:prstGeom prst="round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rtl="0"/>
            <a:r>
              <a:rPr lang="en-US" sz="1600" b="1">
                <a:effectLst/>
                <a:latin typeface="Fira Sans" panose="020B0503050000020004" pitchFamily="34" charset="0"/>
              </a:rPr>
              <a:t>NeuroShield: Early Parkinson's Intervention Therapy</a:t>
            </a:r>
          </a:p>
        </p:txBody>
      </p:sp>
      <p:pic>
        <p:nvPicPr>
          <p:cNvPr id="11" name="Picture 10" descr="A person wearing a futuristic headphone&#10;&#10;Description automatically generated">
            <a:extLst>
              <a:ext uri="{FF2B5EF4-FFF2-40B4-BE49-F238E27FC236}">
                <a16:creationId xmlns:a16="http://schemas.microsoft.com/office/drawing/2014/main" id="{5AF8726D-4D20-FD08-726A-29D981B1005C}"/>
              </a:ext>
            </a:extLst>
          </p:cNvPr>
          <p:cNvPicPr>
            <a:picLocks noChangeAspect="1"/>
          </p:cNvPicPr>
          <p:nvPr/>
        </p:nvPicPr>
        <p:blipFill>
          <a:blip r:embed="rId3"/>
          <a:stretch>
            <a:fillRect/>
          </a:stretch>
        </p:blipFill>
        <p:spPr>
          <a:xfrm>
            <a:off x="3908928" y="2571750"/>
            <a:ext cx="1813639" cy="1813639"/>
          </a:xfrm>
          <a:prstGeom prst="ellipse">
            <a:avLst/>
          </a:prstGeom>
        </p:spPr>
      </p:pic>
      <p:sp>
        <p:nvSpPr>
          <p:cNvPr id="12" name="Sev01">
            <a:extLst>
              <a:ext uri="{FF2B5EF4-FFF2-40B4-BE49-F238E27FC236}">
                <a16:creationId xmlns:a16="http://schemas.microsoft.com/office/drawing/2014/main" id="{5C84095B-AECA-707A-AFD8-1EF33E56FD72}"/>
              </a:ext>
            </a:extLst>
          </p:cNvPr>
          <p:cNvSpPr/>
          <p:nvPr/>
        </p:nvSpPr>
        <p:spPr>
          <a:xfrm>
            <a:off x="120838" y="112616"/>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mj-lt"/>
              </a:rPr>
              <a:t>01</a:t>
            </a:r>
          </a:p>
        </p:txBody>
      </p:sp>
      <p:grpSp>
        <p:nvGrpSpPr>
          <p:cNvPr id="13" name="Group 225">
            <a:extLst>
              <a:ext uri="{FF2B5EF4-FFF2-40B4-BE49-F238E27FC236}">
                <a16:creationId xmlns:a16="http://schemas.microsoft.com/office/drawing/2014/main" id="{51822D00-8DA3-94F5-5F6B-2A7ECD15CC79}"/>
              </a:ext>
            </a:extLst>
          </p:cNvPr>
          <p:cNvGrpSpPr/>
          <p:nvPr/>
        </p:nvGrpSpPr>
        <p:grpSpPr>
          <a:xfrm>
            <a:off x="1763094" y="192153"/>
            <a:ext cx="835479" cy="835479"/>
            <a:chOff x="864537" y="1822859"/>
            <a:chExt cx="971309" cy="971307"/>
          </a:xfrm>
        </p:grpSpPr>
        <p:sp>
          <p:nvSpPr>
            <p:cNvPr id="14" name="Oval 13">
              <a:extLst>
                <a:ext uri="{FF2B5EF4-FFF2-40B4-BE49-F238E27FC236}">
                  <a16:creationId xmlns:a16="http://schemas.microsoft.com/office/drawing/2014/main" id="{6F870E4F-43B1-B94A-DDDC-B2BB56BAA9F4}"/>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sp>
          <p:nvSpPr>
            <p:cNvPr id="15" name="Oval 14">
              <a:extLst>
                <a:ext uri="{FF2B5EF4-FFF2-40B4-BE49-F238E27FC236}">
                  <a16:creationId xmlns:a16="http://schemas.microsoft.com/office/drawing/2014/main" id="{A559ABE4-7517-D06E-9148-D62AF61799A2}"/>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grpSp>
      <p:sp>
        <p:nvSpPr>
          <p:cNvPr id="16" name="Oval 15">
            <a:extLst>
              <a:ext uri="{FF2B5EF4-FFF2-40B4-BE49-F238E27FC236}">
                <a16:creationId xmlns:a16="http://schemas.microsoft.com/office/drawing/2014/main" id="{1EE8E73F-FEB8-A316-6C95-7F41D50EC6BA}"/>
              </a:ext>
            </a:extLst>
          </p:cNvPr>
          <p:cNvSpPr/>
          <p:nvPr/>
        </p:nvSpPr>
        <p:spPr>
          <a:xfrm>
            <a:off x="916354" y="415123"/>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7" name="Straight Connector 22">
            <a:extLst>
              <a:ext uri="{FF2B5EF4-FFF2-40B4-BE49-F238E27FC236}">
                <a16:creationId xmlns:a16="http://schemas.microsoft.com/office/drawing/2014/main" id="{671335A7-191C-39DE-54B3-31D6052AC5C8}"/>
              </a:ext>
            </a:extLst>
          </p:cNvPr>
          <p:cNvCxnSpPr/>
          <p:nvPr/>
        </p:nvCxnSpPr>
        <p:spPr>
          <a:xfrm rot="10800000" flipH="1">
            <a:off x="1116582" y="604631"/>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8" name="Picture 4" descr="Committed to Quality | World Cord sets, Inc">
            <a:extLst>
              <a:ext uri="{FF2B5EF4-FFF2-40B4-BE49-F238E27FC236}">
                <a16:creationId xmlns:a16="http://schemas.microsoft.com/office/drawing/2014/main" id="{30975931-6EBF-B40B-AA73-5230625E8F82}"/>
              </a:ext>
            </a:extLst>
          </p:cNvPr>
          <p:cNvPicPr>
            <a:picLocks noChangeAspect="1" noChangeArrowheads="1"/>
          </p:cNvPicPr>
          <p:nvPr/>
        </p:nvPicPr>
        <p:blipFill>
          <a:blip r:embed="rId4">
            <a:lum bright="70000" contrast="-70000"/>
            <a:alphaModFix/>
            <a:extLst>
              <a:ext uri="{BEBA8EAE-BF5A-486C-A8C5-ECC9F3942E4B}">
                <a14:imgProps xmlns:a14="http://schemas.microsoft.com/office/drawing/2010/main">
                  <a14:imgLayer r:embed="rId5">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7269" y="347490"/>
            <a:ext cx="483272" cy="47694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30">
            <a:extLst>
              <a:ext uri="{FF2B5EF4-FFF2-40B4-BE49-F238E27FC236}">
                <a16:creationId xmlns:a16="http://schemas.microsoft.com/office/drawing/2014/main" id="{244C1551-22FA-EAB9-6CF7-DB9B6CB5BFA7}"/>
              </a:ext>
            </a:extLst>
          </p:cNvPr>
          <p:cNvGrpSpPr/>
          <p:nvPr/>
        </p:nvGrpSpPr>
        <p:grpSpPr>
          <a:xfrm>
            <a:off x="2734332" y="367807"/>
            <a:ext cx="6100551" cy="459093"/>
            <a:chOff x="1270277" y="1233504"/>
            <a:chExt cx="3048000" cy="459093"/>
          </a:xfrm>
        </p:grpSpPr>
        <p:sp>
          <p:nvSpPr>
            <p:cNvPr id="20" name="Text Placeholder 3">
              <a:extLst>
                <a:ext uri="{FF2B5EF4-FFF2-40B4-BE49-F238E27FC236}">
                  <a16:creationId xmlns:a16="http://schemas.microsoft.com/office/drawing/2014/main" id="{2D2C4762-9B11-277C-A650-77FC024771DD}"/>
                </a:ext>
              </a:extLst>
            </p:cNvPr>
            <p:cNvSpPr txBox="1">
              <a:spLocks/>
            </p:cNvSpPr>
            <p:nvPr/>
          </p:nvSpPr>
          <p:spPr>
            <a:xfrm>
              <a:off x="1270277" y="1233504"/>
              <a:ext cx="1005935"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j-lt"/>
                  <a:ea typeface="+mn-ea"/>
                  <a:cs typeface="+mn-cs"/>
                </a:rPr>
                <a:t>About the Product</a:t>
              </a:r>
            </a:p>
          </p:txBody>
        </p:sp>
        <p:sp>
          <p:nvSpPr>
            <p:cNvPr id="21" name="Text Placeholder 3">
              <a:extLst>
                <a:ext uri="{FF2B5EF4-FFF2-40B4-BE49-F238E27FC236}">
                  <a16:creationId xmlns:a16="http://schemas.microsoft.com/office/drawing/2014/main" id="{7F4CE2D8-8D87-8C24-7092-F78BC91E9575}"/>
                </a:ext>
              </a:extLst>
            </p:cNvPr>
            <p:cNvSpPr txBox="1">
              <a:spLocks/>
            </p:cNvSpPr>
            <p:nvPr/>
          </p:nvSpPr>
          <p:spPr>
            <a:xfrm>
              <a:off x="1270277" y="1507931"/>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accent4"/>
                  </a:solidFill>
                  <a:latin typeface="+mn-lt"/>
                  <a:ea typeface="Malgun Gothic"/>
                  <a:sym typeface="Malgun Gothic"/>
                </a:rPr>
                <a:t>Introducing the Product</a:t>
              </a:r>
              <a:endParaRPr lang="en-US" sz="1200">
                <a:solidFill>
                  <a:schemeClr val="accent4"/>
                </a:solidFill>
                <a:latin typeface="+mn-lt"/>
              </a:endParaRPr>
            </a:p>
          </p:txBody>
        </p:sp>
      </p:grpSp>
      <p:sp>
        <p:nvSpPr>
          <p:cNvPr id="26" name="TextBox 25">
            <a:extLst>
              <a:ext uri="{FF2B5EF4-FFF2-40B4-BE49-F238E27FC236}">
                <a16:creationId xmlns:a16="http://schemas.microsoft.com/office/drawing/2014/main" id="{D9B5AC65-F647-549A-4411-BA3450BAB04A}"/>
              </a:ext>
            </a:extLst>
          </p:cNvPr>
          <p:cNvSpPr txBox="1"/>
          <p:nvPr/>
        </p:nvSpPr>
        <p:spPr>
          <a:xfrm>
            <a:off x="1300204" y="2273771"/>
            <a:ext cx="2299447" cy="523220"/>
          </a:xfrm>
          <a:prstGeom prst="rect">
            <a:avLst/>
          </a:prstGeom>
          <a:noFill/>
        </p:spPr>
        <p:txBody>
          <a:bodyPr wrap="square">
            <a:spAutoFit/>
          </a:bodyPr>
          <a:lstStyle/>
          <a:p>
            <a:pPr algn="ctr"/>
            <a:r>
              <a:rPr lang="en-US" sz="1400" b="1">
                <a:effectLst/>
                <a:latin typeface="Fira Sans" panose="020B0503050000020004" pitchFamily="34" charset="0"/>
              </a:rPr>
              <a:t>Real-time Monitoring and Insights Generation</a:t>
            </a:r>
            <a:endParaRPr lang="en-US"/>
          </a:p>
        </p:txBody>
      </p:sp>
      <p:sp>
        <p:nvSpPr>
          <p:cNvPr id="28" name="TextBox 27">
            <a:extLst>
              <a:ext uri="{FF2B5EF4-FFF2-40B4-BE49-F238E27FC236}">
                <a16:creationId xmlns:a16="http://schemas.microsoft.com/office/drawing/2014/main" id="{A607C24A-3C04-9AEF-0D16-8597695ADB04}"/>
              </a:ext>
            </a:extLst>
          </p:cNvPr>
          <p:cNvSpPr txBox="1"/>
          <p:nvPr/>
        </p:nvSpPr>
        <p:spPr>
          <a:xfrm>
            <a:off x="6851157" y="2489214"/>
            <a:ext cx="2299447" cy="307777"/>
          </a:xfrm>
          <a:prstGeom prst="rect">
            <a:avLst/>
          </a:prstGeom>
          <a:noFill/>
        </p:spPr>
        <p:txBody>
          <a:bodyPr wrap="square">
            <a:spAutoFit/>
          </a:bodyPr>
          <a:lstStyle/>
          <a:p>
            <a:r>
              <a:rPr lang="en-US" sz="1400" b="1">
                <a:effectLst/>
                <a:latin typeface="Fira Sans" panose="020B0503050000020004" pitchFamily="34" charset="0"/>
              </a:rPr>
              <a:t>Early Detection Algorithm</a:t>
            </a:r>
            <a:endParaRPr lang="en-US"/>
          </a:p>
        </p:txBody>
      </p:sp>
      <p:sp>
        <p:nvSpPr>
          <p:cNvPr id="30" name="TextBox 29">
            <a:extLst>
              <a:ext uri="{FF2B5EF4-FFF2-40B4-BE49-F238E27FC236}">
                <a16:creationId xmlns:a16="http://schemas.microsoft.com/office/drawing/2014/main" id="{D73CE5C9-8BF4-ADF3-4D08-C9BFB5D7DB93}"/>
              </a:ext>
            </a:extLst>
          </p:cNvPr>
          <p:cNvSpPr txBox="1"/>
          <p:nvPr/>
        </p:nvSpPr>
        <p:spPr>
          <a:xfrm>
            <a:off x="1297354" y="3792326"/>
            <a:ext cx="2299448" cy="307777"/>
          </a:xfrm>
          <a:prstGeom prst="rect">
            <a:avLst/>
          </a:prstGeom>
          <a:noFill/>
        </p:spPr>
        <p:txBody>
          <a:bodyPr wrap="square">
            <a:spAutoFit/>
          </a:bodyPr>
          <a:lstStyle/>
          <a:p>
            <a:r>
              <a:rPr lang="en-US" b="1">
                <a:latin typeface="Fira Sans" panose="020B0503050000020004" pitchFamily="34" charset="0"/>
              </a:rPr>
              <a:t>Localized TMS Therapy</a:t>
            </a:r>
            <a:endParaRPr lang="en-US">
              <a:latin typeface="Fira Sans" panose="020B0503050000020004" pitchFamily="34" charset="0"/>
            </a:endParaRPr>
          </a:p>
        </p:txBody>
      </p:sp>
      <p:sp>
        <p:nvSpPr>
          <p:cNvPr id="4" name="TextBox 3">
            <a:extLst>
              <a:ext uri="{FF2B5EF4-FFF2-40B4-BE49-F238E27FC236}">
                <a16:creationId xmlns:a16="http://schemas.microsoft.com/office/drawing/2014/main" id="{6C2F1DD5-82AF-3F8C-855B-E759AEA621F5}"/>
              </a:ext>
            </a:extLst>
          </p:cNvPr>
          <p:cNvSpPr txBox="1"/>
          <p:nvPr/>
        </p:nvSpPr>
        <p:spPr>
          <a:xfrm>
            <a:off x="6523603" y="3792326"/>
            <a:ext cx="2627001" cy="307777"/>
          </a:xfrm>
          <a:prstGeom prst="rect">
            <a:avLst/>
          </a:prstGeom>
          <a:noFill/>
        </p:spPr>
        <p:txBody>
          <a:bodyPr wrap="square">
            <a:spAutoFit/>
          </a:bodyPr>
          <a:lstStyle/>
          <a:p>
            <a:r>
              <a:rPr lang="en-US" b="1"/>
              <a:t>Wearable and Non-Invasive</a:t>
            </a:r>
            <a:endParaRPr lang="en-US"/>
          </a:p>
        </p:txBody>
      </p:sp>
      <p:pic>
        <p:nvPicPr>
          <p:cNvPr id="9" name="Picture 8" descr="A computer screen with a colorful screen&#10;&#10;Description automatically generated">
            <a:extLst>
              <a:ext uri="{FF2B5EF4-FFF2-40B4-BE49-F238E27FC236}">
                <a16:creationId xmlns:a16="http://schemas.microsoft.com/office/drawing/2014/main" id="{1AAD58CE-357B-A0BF-1E98-319F7C1E6EB9}"/>
              </a:ext>
            </a:extLst>
          </p:cNvPr>
          <p:cNvPicPr>
            <a:picLocks noChangeAspect="1"/>
          </p:cNvPicPr>
          <p:nvPr/>
        </p:nvPicPr>
        <p:blipFill>
          <a:blip r:embed="rId6"/>
          <a:stretch>
            <a:fillRect/>
          </a:stretch>
        </p:blipFill>
        <p:spPr>
          <a:xfrm>
            <a:off x="302073" y="1997221"/>
            <a:ext cx="988711" cy="988711"/>
          </a:xfrm>
          <a:prstGeom prst="rect">
            <a:avLst/>
          </a:prstGeom>
        </p:spPr>
      </p:pic>
      <p:pic>
        <p:nvPicPr>
          <p:cNvPr id="22" name="Picture 21" descr="A group of people wearing medical uniforms&#10;&#10;Description automatically generated">
            <a:extLst>
              <a:ext uri="{FF2B5EF4-FFF2-40B4-BE49-F238E27FC236}">
                <a16:creationId xmlns:a16="http://schemas.microsoft.com/office/drawing/2014/main" id="{182EDF89-8747-2952-49A9-BC88E2E826B7}"/>
              </a:ext>
            </a:extLst>
          </p:cNvPr>
          <p:cNvPicPr>
            <a:picLocks noChangeAspect="1"/>
          </p:cNvPicPr>
          <p:nvPr/>
        </p:nvPicPr>
        <p:blipFill>
          <a:blip r:embed="rId7"/>
          <a:stretch>
            <a:fillRect/>
          </a:stretch>
        </p:blipFill>
        <p:spPr>
          <a:xfrm>
            <a:off x="295505" y="3390527"/>
            <a:ext cx="1001849" cy="1001849"/>
          </a:xfrm>
          <a:prstGeom prst="rect">
            <a:avLst/>
          </a:prstGeom>
        </p:spPr>
      </p:pic>
      <p:pic>
        <p:nvPicPr>
          <p:cNvPr id="24" name="Picture 23" descr="A cartoon of a person in a suit and hat&#10;&#10;Description automatically generated">
            <a:extLst>
              <a:ext uri="{FF2B5EF4-FFF2-40B4-BE49-F238E27FC236}">
                <a16:creationId xmlns:a16="http://schemas.microsoft.com/office/drawing/2014/main" id="{A917B4AE-05A7-0729-6C18-5E26426449EE}"/>
              </a:ext>
            </a:extLst>
          </p:cNvPr>
          <p:cNvPicPr>
            <a:picLocks noChangeAspect="1"/>
          </p:cNvPicPr>
          <p:nvPr/>
        </p:nvPicPr>
        <p:blipFill>
          <a:blip r:embed="rId8"/>
          <a:stretch>
            <a:fillRect/>
          </a:stretch>
        </p:blipFill>
        <p:spPr>
          <a:xfrm>
            <a:off x="6211225" y="2213207"/>
            <a:ext cx="729135" cy="729135"/>
          </a:xfrm>
          <a:prstGeom prst="rect">
            <a:avLst/>
          </a:prstGeom>
        </p:spPr>
      </p:pic>
      <p:pic>
        <p:nvPicPr>
          <p:cNvPr id="27" name="Picture 26" descr="A cartoon of a person wearing a hat&#10;&#10;Description automatically generated">
            <a:extLst>
              <a:ext uri="{FF2B5EF4-FFF2-40B4-BE49-F238E27FC236}">
                <a16:creationId xmlns:a16="http://schemas.microsoft.com/office/drawing/2014/main" id="{7A2FBFF3-309D-09A4-10EE-A113A2672F71}"/>
              </a:ext>
            </a:extLst>
          </p:cNvPr>
          <p:cNvPicPr>
            <a:picLocks noChangeAspect="1"/>
          </p:cNvPicPr>
          <p:nvPr/>
        </p:nvPicPr>
        <p:blipFill>
          <a:blip r:embed="rId9"/>
          <a:stretch>
            <a:fillRect/>
          </a:stretch>
        </p:blipFill>
        <p:spPr>
          <a:xfrm>
            <a:off x="5784607" y="3456837"/>
            <a:ext cx="869227" cy="869227"/>
          </a:xfrm>
          <a:prstGeom prst="rect">
            <a:avLst/>
          </a:prstGeom>
        </p:spPr>
      </p:pic>
      <p:pic>
        <p:nvPicPr>
          <p:cNvPr id="29" name="Picture 28">
            <a:extLst>
              <a:ext uri="{FF2B5EF4-FFF2-40B4-BE49-F238E27FC236}">
                <a16:creationId xmlns:a16="http://schemas.microsoft.com/office/drawing/2014/main" id="{2827C092-1A07-05E1-D747-B5DC07A01F41}"/>
              </a:ext>
            </a:extLst>
          </p:cNvPr>
          <p:cNvPicPr>
            <a:picLocks noChangeAspect="1"/>
          </p:cNvPicPr>
          <p:nvPr/>
        </p:nvPicPr>
        <p:blipFill>
          <a:blip r:embed="rId10"/>
          <a:stretch>
            <a:fillRect/>
          </a:stretch>
        </p:blipFill>
        <p:spPr>
          <a:xfrm>
            <a:off x="8105142" y="4509653"/>
            <a:ext cx="839855" cy="466586"/>
          </a:xfrm>
          <a:prstGeom prst="rect">
            <a:avLst/>
          </a:prstGeom>
        </p:spPr>
      </p:pic>
    </p:spTree>
    <p:extLst>
      <p:ext uri="{BB962C8B-B14F-4D97-AF65-F5344CB8AC3E}">
        <p14:creationId xmlns:p14="http://schemas.microsoft.com/office/powerpoint/2010/main" val="2961753461"/>
      </p:ext>
    </p:extLst>
  </p:cSld>
  <p:clrMapOvr>
    <a:masterClrMapping/>
  </p:clrMapOvr>
  <mc:AlternateContent xmlns:mc="http://schemas.openxmlformats.org/markup-compatibility/2006" xmlns:p14="http://schemas.microsoft.com/office/powerpoint/2010/main">
    <mc:Choice Requires="p14">
      <p:transition spd="slow" p14:dur="2000" advTm="24500"/>
    </mc:Choice>
    <mc:Fallback xmlns="">
      <p:transition spd="slow" advTm="245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v01">
            <a:extLst>
              <a:ext uri="{FF2B5EF4-FFF2-40B4-BE49-F238E27FC236}">
                <a16:creationId xmlns:a16="http://schemas.microsoft.com/office/drawing/2014/main" id="{5C84095B-AECA-707A-AFD8-1EF33E56FD72}"/>
              </a:ext>
            </a:extLst>
          </p:cNvPr>
          <p:cNvSpPr/>
          <p:nvPr/>
        </p:nvSpPr>
        <p:spPr>
          <a:xfrm>
            <a:off x="120838" y="112616"/>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mj-lt"/>
              </a:rPr>
              <a:t>01</a:t>
            </a:r>
          </a:p>
        </p:txBody>
      </p:sp>
      <p:grpSp>
        <p:nvGrpSpPr>
          <p:cNvPr id="13" name="Group 225">
            <a:extLst>
              <a:ext uri="{FF2B5EF4-FFF2-40B4-BE49-F238E27FC236}">
                <a16:creationId xmlns:a16="http://schemas.microsoft.com/office/drawing/2014/main" id="{51822D00-8DA3-94F5-5F6B-2A7ECD15CC79}"/>
              </a:ext>
            </a:extLst>
          </p:cNvPr>
          <p:cNvGrpSpPr/>
          <p:nvPr/>
        </p:nvGrpSpPr>
        <p:grpSpPr>
          <a:xfrm>
            <a:off x="1763094" y="192153"/>
            <a:ext cx="835479" cy="835479"/>
            <a:chOff x="864537" y="1822859"/>
            <a:chExt cx="971309" cy="971307"/>
          </a:xfrm>
        </p:grpSpPr>
        <p:sp>
          <p:nvSpPr>
            <p:cNvPr id="14" name="Oval 13">
              <a:extLst>
                <a:ext uri="{FF2B5EF4-FFF2-40B4-BE49-F238E27FC236}">
                  <a16:creationId xmlns:a16="http://schemas.microsoft.com/office/drawing/2014/main" id="{6F870E4F-43B1-B94A-DDDC-B2BB56BAA9F4}"/>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sp>
          <p:nvSpPr>
            <p:cNvPr id="15" name="Oval 14">
              <a:extLst>
                <a:ext uri="{FF2B5EF4-FFF2-40B4-BE49-F238E27FC236}">
                  <a16:creationId xmlns:a16="http://schemas.microsoft.com/office/drawing/2014/main" id="{A559ABE4-7517-D06E-9148-D62AF61799A2}"/>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grpSp>
      <p:sp>
        <p:nvSpPr>
          <p:cNvPr id="16" name="Oval 15">
            <a:extLst>
              <a:ext uri="{FF2B5EF4-FFF2-40B4-BE49-F238E27FC236}">
                <a16:creationId xmlns:a16="http://schemas.microsoft.com/office/drawing/2014/main" id="{1EE8E73F-FEB8-A316-6C95-7F41D50EC6BA}"/>
              </a:ext>
            </a:extLst>
          </p:cNvPr>
          <p:cNvSpPr/>
          <p:nvPr/>
        </p:nvSpPr>
        <p:spPr>
          <a:xfrm>
            <a:off x="916354" y="415123"/>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7" name="Straight Connector 22">
            <a:extLst>
              <a:ext uri="{FF2B5EF4-FFF2-40B4-BE49-F238E27FC236}">
                <a16:creationId xmlns:a16="http://schemas.microsoft.com/office/drawing/2014/main" id="{671335A7-191C-39DE-54B3-31D6052AC5C8}"/>
              </a:ext>
            </a:extLst>
          </p:cNvPr>
          <p:cNvCxnSpPr/>
          <p:nvPr/>
        </p:nvCxnSpPr>
        <p:spPr>
          <a:xfrm rot="10800000" flipH="1">
            <a:off x="1116582" y="604631"/>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8" name="Picture 4" descr="Committed to Quality | World Cord sets, Inc">
            <a:extLst>
              <a:ext uri="{FF2B5EF4-FFF2-40B4-BE49-F238E27FC236}">
                <a16:creationId xmlns:a16="http://schemas.microsoft.com/office/drawing/2014/main" id="{30975931-6EBF-B40B-AA73-5230625E8F82}"/>
              </a:ext>
            </a:extLst>
          </p:cNvPr>
          <p:cNvPicPr>
            <a:picLocks noChangeAspect="1" noChangeArrowheads="1"/>
          </p:cNvPicPr>
          <p:nvPr/>
        </p:nvPicPr>
        <p:blipFill>
          <a:blip r:embed="rId3">
            <a:lum bright="70000" contrast="-70000"/>
            <a:alphaModFix/>
            <a:extLst>
              <a:ext uri="{BEBA8EAE-BF5A-486C-A8C5-ECC9F3942E4B}">
                <a14:imgProps xmlns:a14="http://schemas.microsoft.com/office/drawing/2010/main">
                  <a14:imgLayer r:embed="rId4">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7269" y="347490"/>
            <a:ext cx="483272" cy="47694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30">
            <a:extLst>
              <a:ext uri="{FF2B5EF4-FFF2-40B4-BE49-F238E27FC236}">
                <a16:creationId xmlns:a16="http://schemas.microsoft.com/office/drawing/2014/main" id="{244C1551-22FA-EAB9-6CF7-DB9B6CB5BFA7}"/>
              </a:ext>
            </a:extLst>
          </p:cNvPr>
          <p:cNvGrpSpPr/>
          <p:nvPr/>
        </p:nvGrpSpPr>
        <p:grpSpPr>
          <a:xfrm>
            <a:off x="2734332" y="367807"/>
            <a:ext cx="6100551" cy="459093"/>
            <a:chOff x="1270277" y="1233504"/>
            <a:chExt cx="3048000" cy="459093"/>
          </a:xfrm>
        </p:grpSpPr>
        <p:sp>
          <p:nvSpPr>
            <p:cNvPr id="20" name="Text Placeholder 3">
              <a:extLst>
                <a:ext uri="{FF2B5EF4-FFF2-40B4-BE49-F238E27FC236}">
                  <a16:creationId xmlns:a16="http://schemas.microsoft.com/office/drawing/2014/main" id="{2D2C4762-9B11-277C-A650-77FC024771DD}"/>
                </a:ext>
              </a:extLst>
            </p:cNvPr>
            <p:cNvSpPr txBox="1">
              <a:spLocks/>
            </p:cNvSpPr>
            <p:nvPr/>
          </p:nvSpPr>
          <p:spPr>
            <a:xfrm>
              <a:off x="1270277" y="1233504"/>
              <a:ext cx="890573"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j-lt"/>
                  <a:ea typeface="+mn-ea"/>
                  <a:cs typeface="+mn-cs"/>
                </a:rPr>
                <a:t>Target Audience</a:t>
              </a:r>
            </a:p>
          </p:txBody>
        </p:sp>
        <p:sp>
          <p:nvSpPr>
            <p:cNvPr id="21" name="Text Placeholder 3">
              <a:extLst>
                <a:ext uri="{FF2B5EF4-FFF2-40B4-BE49-F238E27FC236}">
                  <a16:creationId xmlns:a16="http://schemas.microsoft.com/office/drawing/2014/main" id="{7F4CE2D8-8D87-8C24-7092-F78BC91E9575}"/>
                </a:ext>
              </a:extLst>
            </p:cNvPr>
            <p:cNvSpPr txBox="1">
              <a:spLocks/>
            </p:cNvSpPr>
            <p:nvPr/>
          </p:nvSpPr>
          <p:spPr>
            <a:xfrm>
              <a:off x="1270277" y="1507931"/>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accent4"/>
                  </a:solidFill>
                  <a:latin typeface="+mn-lt"/>
                  <a:ea typeface="Malgun Gothic"/>
                  <a:sym typeface="Malgun Gothic"/>
                </a:rPr>
                <a:t>Introducing the Product</a:t>
              </a:r>
              <a:endParaRPr lang="en-US" sz="1200">
                <a:solidFill>
                  <a:schemeClr val="accent4"/>
                </a:solidFill>
                <a:latin typeface="+mn-lt"/>
              </a:endParaRPr>
            </a:p>
          </p:txBody>
        </p:sp>
      </p:grpSp>
      <p:pic>
        <p:nvPicPr>
          <p:cNvPr id="2" name="Picture 1">
            <a:extLst>
              <a:ext uri="{FF2B5EF4-FFF2-40B4-BE49-F238E27FC236}">
                <a16:creationId xmlns:a16="http://schemas.microsoft.com/office/drawing/2014/main" id="{A4DAD79B-3894-53EA-6D83-508D9076A472}"/>
              </a:ext>
            </a:extLst>
          </p:cNvPr>
          <p:cNvPicPr>
            <a:picLocks noChangeAspect="1"/>
          </p:cNvPicPr>
          <p:nvPr/>
        </p:nvPicPr>
        <p:blipFill>
          <a:blip r:embed="rId5"/>
          <a:stretch>
            <a:fillRect/>
          </a:stretch>
        </p:blipFill>
        <p:spPr>
          <a:xfrm>
            <a:off x="8105142" y="4509653"/>
            <a:ext cx="839855" cy="466586"/>
          </a:xfrm>
          <a:prstGeom prst="rect">
            <a:avLst/>
          </a:prstGeom>
        </p:spPr>
      </p:pic>
      <p:pic>
        <p:nvPicPr>
          <p:cNvPr id="4" name="Picture 3" descr="A map of the united states of america with green squares&#10;&#10;Description automatically generated">
            <a:extLst>
              <a:ext uri="{FF2B5EF4-FFF2-40B4-BE49-F238E27FC236}">
                <a16:creationId xmlns:a16="http://schemas.microsoft.com/office/drawing/2014/main" id="{96943891-142D-6758-B349-87F884604826}"/>
              </a:ext>
            </a:extLst>
          </p:cNvPr>
          <p:cNvPicPr>
            <a:picLocks noChangeAspect="1"/>
          </p:cNvPicPr>
          <p:nvPr/>
        </p:nvPicPr>
        <p:blipFill>
          <a:blip r:embed="rId6"/>
          <a:stretch>
            <a:fillRect/>
          </a:stretch>
        </p:blipFill>
        <p:spPr>
          <a:xfrm>
            <a:off x="2936928" y="1121162"/>
            <a:ext cx="5064071" cy="3798053"/>
          </a:xfrm>
          <a:prstGeom prst="rect">
            <a:avLst/>
          </a:prstGeom>
        </p:spPr>
      </p:pic>
      <p:sp>
        <p:nvSpPr>
          <p:cNvPr id="5" name="Oval 4">
            <a:extLst>
              <a:ext uri="{FF2B5EF4-FFF2-40B4-BE49-F238E27FC236}">
                <a16:creationId xmlns:a16="http://schemas.microsoft.com/office/drawing/2014/main" id="{BFC6C739-D506-30A5-36EE-8C824045740C}"/>
              </a:ext>
            </a:extLst>
          </p:cNvPr>
          <p:cNvSpPr/>
          <p:nvPr/>
        </p:nvSpPr>
        <p:spPr>
          <a:xfrm>
            <a:off x="5982345" y="2566524"/>
            <a:ext cx="767167" cy="558403"/>
          </a:xfrm>
          <a:prstGeom prst="ellipse">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72BE9EF-AD65-1D6C-80B3-104015915767}"/>
              </a:ext>
            </a:extLst>
          </p:cNvPr>
          <p:cNvCxnSpPr>
            <a:cxnSpLocks/>
          </p:cNvCxnSpPr>
          <p:nvPr/>
        </p:nvCxnSpPr>
        <p:spPr>
          <a:xfrm flipH="1" flipV="1">
            <a:off x="2350600" y="2750948"/>
            <a:ext cx="3626603" cy="15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map with many orange dots&#10;&#10;Description automatically generated">
            <a:extLst>
              <a:ext uri="{FF2B5EF4-FFF2-40B4-BE49-F238E27FC236}">
                <a16:creationId xmlns:a16="http://schemas.microsoft.com/office/drawing/2014/main" id="{FEF5E940-DA09-3F5D-12EA-685C9DC26B7D}"/>
              </a:ext>
            </a:extLst>
          </p:cNvPr>
          <p:cNvPicPr>
            <a:picLocks noChangeAspect="1"/>
          </p:cNvPicPr>
          <p:nvPr/>
        </p:nvPicPr>
        <p:blipFill>
          <a:blip r:embed="rId7"/>
          <a:stretch>
            <a:fillRect/>
          </a:stretch>
        </p:blipFill>
        <p:spPr>
          <a:xfrm>
            <a:off x="56679" y="1195550"/>
            <a:ext cx="2288779" cy="3608898"/>
          </a:xfrm>
          <a:prstGeom prst="rect">
            <a:avLst/>
          </a:prstGeom>
        </p:spPr>
      </p:pic>
    </p:spTree>
    <p:extLst>
      <p:ext uri="{BB962C8B-B14F-4D97-AF65-F5344CB8AC3E}">
        <p14:creationId xmlns:p14="http://schemas.microsoft.com/office/powerpoint/2010/main" val="2121022647"/>
      </p:ext>
    </p:extLst>
  </p:cSld>
  <p:clrMapOvr>
    <a:masterClrMapping/>
  </p:clrMapOvr>
  <mc:AlternateContent xmlns:mc="http://schemas.openxmlformats.org/markup-compatibility/2006" xmlns:p14="http://schemas.microsoft.com/office/powerpoint/2010/main">
    <mc:Choice Requires="p14">
      <p:transition spd="slow" p14:dur="2000" advTm="13011"/>
    </mc:Choice>
    <mc:Fallback xmlns="">
      <p:transition spd="slow" advTm="1301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3" name="Sev02">
            <a:extLst>
              <a:ext uri="{FF2B5EF4-FFF2-40B4-BE49-F238E27FC236}">
                <a16:creationId xmlns:a16="http://schemas.microsoft.com/office/drawing/2014/main" id="{4E1484FE-4B5D-3EA3-6953-13CEC7EE1CA8}"/>
              </a:ext>
            </a:extLst>
          </p:cNvPr>
          <p:cNvSpPr/>
          <p:nvPr/>
        </p:nvSpPr>
        <p:spPr>
          <a:xfrm>
            <a:off x="120838" y="112616"/>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02</a:t>
            </a:r>
          </a:p>
        </p:txBody>
      </p:sp>
      <p:grpSp>
        <p:nvGrpSpPr>
          <p:cNvPr id="6" name="Group 225">
            <a:extLst>
              <a:ext uri="{FF2B5EF4-FFF2-40B4-BE49-F238E27FC236}">
                <a16:creationId xmlns:a16="http://schemas.microsoft.com/office/drawing/2014/main" id="{A0B9B9E9-A05E-2E19-2D66-7AAAAEBBC8F7}"/>
              </a:ext>
            </a:extLst>
          </p:cNvPr>
          <p:cNvGrpSpPr/>
          <p:nvPr/>
        </p:nvGrpSpPr>
        <p:grpSpPr>
          <a:xfrm>
            <a:off x="1763094" y="191766"/>
            <a:ext cx="835479" cy="835479"/>
            <a:chOff x="864537" y="1822859"/>
            <a:chExt cx="971309" cy="971307"/>
          </a:xfrm>
        </p:grpSpPr>
        <p:sp>
          <p:nvSpPr>
            <p:cNvPr id="12" name="Oval 11">
              <a:extLst>
                <a:ext uri="{FF2B5EF4-FFF2-40B4-BE49-F238E27FC236}">
                  <a16:creationId xmlns:a16="http://schemas.microsoft.com/office/drawing/2014/main" id="{E2FF2FAF-6503-E3B5-4FD4-2FF87C990AFB}"/>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Oval 13">
              <a:extLst>
                <a:ext uri="{FF2B5EF4-FFF2-40B4-BE49-F238E27FC236}">
                  <a16:creationId xmlns:a16="http://schemas.microsoft.com/office/drawing/2014/main" id="{3D85E7F9-087F-03D0-B990-D79981A65B27}"/>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5" name="Oval 14">
            <a:extLst>
              <a:ext uri="{FF2B5EF4-FFF2-40B4-BE49-F238E27FC236}">
                <a16:creationId xmlns:a16="http://schemas.microsoft.com/office/drawing/2014/main" id="{1058BB8A-C5B7-A2EC-9086-FF6F3C4AA22D}"/>
              </a:ext>
            </a:extLst>
          </p:cNvPr>
          <p:cNvSpPr/>
          <p:nvPr/>
        </p:nvSpPr>
        <p:spPr>
          <a:xfrm>
            <a:off x="916354" y="416821"/>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6F7F837-2AB6-DD03-23B0-06AE8D4B4D39}"/>
              </a:ext>
            </a:extLst>
          </p:cNvPr>
          <p:cNvCxnSpPr/>
          <p:nvPr/>
        </p:nvCxnSpPr>
        <p:spPr>
          <a:xfrm rot="10800000" flipH="1">
            <a:off x="1116582" y="605624"/>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83C046D-4B52-45C0-F50C-414C423562DC}"/>
              </a:ext>
            </a:extLst>
          </p:cNvPr>
          <p:cNvCxnSpPr/>
          <p:nvPr/>
        </p:nvCxnSpPr>
        <p:spPr>
          <a:xfrm>
            <a:off x="1460304" y="1753985"/>
            <a:ext cx="1785817" cy="0"/>
          </a:xfrm>
          <a:prstGeom prst="line">
            <a:avLst/>
          </a:prstGeom>
          <a:ln w="38100" cap="rnd">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A2CC28-8027-3251-855B-CC3D98ECD884}"/>
              </a:ext>
            </a:extLst>
          </p:cNvPr>
          <p:cNvCxnSpPr/>
          <p:nvPr/>
        </p:nvCxnSpPr>
        <p:spPr>
          <a:xfrm>
            <a:off x="3958822" y="1753985"/>
            <a:ext cx="1785817" cy="0"/>
          </a:xfrm>
          <a:prstGeom prst="line">
            <a:avLst/>
          </a:prstGeom>
          <a:ln w="38100" cap="rnd">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DB086C5-CEF7-49E8-51CD-4C821C8AB910}"/>
              </a:ext>
            </a:extLst>
          </p:cNvPr>
          <p:cNvCxnSpPr/>
          <p:nvPr/>
        </p:nvCxnSpPr>
        <p:spPr>
          <a:xfrm>
            <a:off x="6428146" y="1753985"/>
            <a:ext cx="1785817" cy="0"/>
          </a:xfrm>
          <a:prstGeom prst="line">
            <a:avLst/>
          </a:prstGeom>
          <a:ln w="38100" cap="rnd">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3" name="Elbow Connector 44">
            <a:extLst>
              <a:ext uri="{FF2B5EF4-FFF2-40B4-BE49-F238E27FC236}">
                <a16:creationId xmlns:a16="http://schemas.microsoft.com/office/drawing/2014/main" id="{D8318D8A-F5A3-575C-9F2A-2B80E45B991B}"/>
              </a:ext>
            </a:extLst>
          </p:cNvPr>
          <p:cNvCxnSpPr/>
          <p:nvPr/>
        </p:nvCxnSpPr>
        <p:spPr>
          <a:xfrm rot="10800000" flipV="1">
            <a:off x="6325055" y="1753984"/>
            <a:ext cx="1888910" cy="1540235"/>
          </a:xfrm>
          <a:prstGeom prst="bentConnector3">
            <a:avLst>
              <a:gd name="adj1" fmla="val -698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FD77B9-1E1C-57C9-939E-7D9F6E5A3511}"/>
              </a:ext>
            </a:extLst>
          </p:cNvPr>
          <p:cNvCxnSpPr/>
          <p:nvPr/>
        </p:nvCxnSpPr>
        <p:spPr>
          <a:xfrm flipH="1">
            <a:off x="3899749" y="3294219"/>
            <a:ext cx="1785817" cy="0"/>
          </a:xfrm>
          <a:prstGeom prst="line">
            <a:avLst/>
          </a:prstGeom>
          <a:ln w="38100" cap="rnd">
            <a:solidFill>
              <a:schemeClr val="accent4"/>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9A591AC-380F-1AFC-2EFF-783310352526}"/>
              </a:ext>
            </a:extLst>
          </p:cNvPr>
          <p:cNvCxnSpPr>
            <a:cxnSpLocks/>
          </p:cNvCxnSpPr>
          <p:nvPr/>
        </p:nvCxnSpPr>
        <p:spPr>
          <a:xfrm flipH="1">
            <a:off x="1088335" y="3295807"/>
            <a:ext cx="2119689" cy="0"/>
          </a:xfrm>
          <a:prstGeom prst="line">
            <a:avLst/>
          </a:prstGeom>
          <a:ln w="38100" cap="rnd">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9735A355-E30A-5554-8536-1AD602477179}"/>
              </a:ext>
            </a:extLst>
          </p:cNvPr>
          <p:cNvCxnSpPr>
            <a:cxnSpLocks/>
          </p:cNvCxnSpPr>
          <p:nvPr/>
        </p:nvCxnSpPr>
        <p:spPr>
          <a:xfrm flipV="1">
            <a:off x="1088335" y="3295808"/>
            <a:ext cx="1" cy="1294299"/>
          </a:xfrm>
          <a:prstGeom prst="line">
            <a:avLst/>
          </a:prstGeom>
          <a:ln w="38100" cap="rnd">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Graphic 1" descr="Circles with arrows with solid fill">
            <a:extLst>
              <a:ext uri="{FF2B5EF4-FFF2-40B4-BE49-F238E27FC236}">
                <a16:creationId xmlns:a16="http://schemas.microsoft.com/office/drawing/2014/main" id="{E529D4A5-3BA3-252E-5C51-02579F5428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1511" y="250189"/>
            <a:ext cx="718638" cy="718638"/>
          </a:xfrm>
          <a:prstGeom prst="rect">
            <a:avLst/>
          </a:prstGeom>
        </p:spPr>
      </p:pic>
      <p:grpSp>
        <p:nvGrpSpPr>
          <p:cNvPr id="4" name="Group 3">
            <a:extLst>
              <a:ext uri="{FF2B5EF4-FFF2-40B4-BE49-F238E27FC236}">
                <a16:creationId xmlns:a16="http://schemas.microsoft.com/office/drawing/2014/main" id="{539FCCFF-4907-3E54-6E1B-732A1CC4D340}"/>
              </a:ext>
            </a:extLst>
          </p:cNvPr>
          <p:cNvGrpSpPr/>
          <p:nvPr/>
        </p:nvGrpSpPr>
        <p:grpSpPr>
          <a:xfrm>
            <a:off x="304754" y="1428750"/>
            <a:ext cx="1632192" cy="1332045"/>
            <a:chOff x="304754" y="1428750"/>
            <a:chExt cx="1632192" cy="1332045"/>
          </a:xfrm>
        </p:grpSpPr>
        <p:sp>
          <p:nvSpPr>
            <p:cNvPr id="57" name="Oval 56">
              <a:extLst>
                <a:ext uri="{FF2B5EF4-FFF2-40B4-BE49-F238E27FC236}">
                  <a16:creationId xmlns:a16="http://schemas.microsoft.com/office/drawing/2014/main" id="{A58C60AE-679B-34F0-FF40-D3A393DA88A6}"/>
                </a:ext>
              </a:extLst>
            </p:cNvPr>
            <p:cNvSpPr/>
            <p:nvPr/>
          </p:nvSpPr>
          <p:spPr>
            <a:xfrm>
              <a:off x="771728" y="1428750"/>
              <a:ext cx="650476" cy="65047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57" name="Footer Text">
              <a:extLst>
                <a:ext uri="{FF2B5EF4-FFF2-40B4-BE49-F238E27FC236}">
                  <a16:creationId xmlns:a16="http://schemas.microsoft.com/office/drawing/2014/main" id="{F72F932D-A63A-FB4A-692F-AAB343DC91E2}"/>
                </a:ext>
              </a:extLst>
            </p:cNvPr>
            <p:cNvSpPr txBox="1"/>
            <p:nvPr/>
          </p:nvSpPr>
          <p:spPr>
            <a:xfrm>
              <a:off x="304754" y="2129853"/>
              <a:ext cx="1632192" cy="630942"/>
            </a:xfrm>
            <a:prstGeom prst="rect">
              <a:avLst/>
            </a:prstGeom>
            <a:noFill/>
          </p:spPr>
          <p:txBody>
            <a:bodyPr wrap="square" lIns="0" tIns="0" rIns="0" bIns="0" rtlCol="0">
              <a:spAutoFit/>
            </a:bodyPr>
            <a:lstStyle/>
            <a:p>
              <a:pPr algn="ctr"/>
              <a:r>
                <a:rPr lang="en-US" sz="1100" b="1">
                  <a:solidFill>
                    <a:schemeClr val="accent1"/>
                  </a:solidFill>
                  <a:latin typeface="+mn-lt"/>
                </a:rPr>
                <a:t>Identify Datasets</a:t>
              </a:r>
            </a:p>
            <a:p>
              <a:pPr algn="ctr"/>
              <a:r>
                <a:rPr lang="en-US" sz="1000">
                  <a:solidFill>
                    <a:schemeClr val="accent4"/>
                  </a:solidFill>
                  <a:latin typeface="+mn-lt"/>
                </a:rPr>
                <a:t>Explore the given datasets and beyond to find the required datapoints</a:t>
              </a:r>
            </a:p>
          </p:txBody>
        </p:sp>
        <p:pic>
          <p:nvPicPr>
            <p:cNvPr id="8" name="Graphic 7" descr="Shopping cart outline">
              <a:extLst>
                <a:ext uri="{FF2B5EF4-FFF2-40B4-BE49-F238E27FC236}">
                  <a16:creationId xmlns:a16="http://schemas.microsoft.com/office/drawing/2014/main" id="{02A7F825-8C89-927A-D842-AF50C9F21B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750" y="1493905"/>
              <a:ext cx="546208" cy="546208"/>
            </a:xfrm>
            <a:prstGeom prst="rect">
              <a:avLst/>
            </a:prstGeom>
          </p:spPr>
        </p:pic>
      </p:grpSp>
      <p:grpSp>
        <p:nvGrpSpPr>
          <p:cNvPr id="5" name="Group 4">
            <a:extLst>
              <a:ext uri="{FF2B5EF4-FFF2-40B4-BE49-F238E27FC236}">
                <a16:creationId xmlns:a16="http://schemas.microsoft.com/office/drawing/2014/main" id="{2E54BD91-837E-D36E-8ECF-9CE21ED95524}"/>
              </a:ext>
            </a:extLst>
          </p:cNvPr>
          <p:cNvGrpSpPr/>
          <p:nvPr/>
        </p:nvGrpSpPr>
        <p:grpSpPr>
          <a:xfrm>
            <a:off x="2790216" y="1411393"/>
            <a:ext cx="1632192" cy="1518679"/>
            <a:chOff x="2790216" y="1411393"/>
            <a:chExt cx="1632192" cy="1518679"/>
          </a:xfrm>
        </p:grpSpPr>
        <p:sp>
          <p:nvSpPr>
            <p:cNvPr id="60" name="Oval 59">
              <a:extLst>
                <a:ext uri="{FF2B5EF4-FFF2-40B4-BE49-F238E27FC236}">
                  <a16:creationId xmlns:a16="http://schemas.microsoft.com/office/drawing/2014/main" id="{0771BE49-965B-88BE-A0D8-717E33995304}"/>
                </a:ext>
              </a:extLst>
            </p:cNvPr>
            <p:cNvSpPr/>
            <p:nvPr/>
          </p:nvSpPr>
          <p:spPr>
            <a:xfrm>
              <a:off x="3246121" y="1428750"/>
              <a:ext cx="650476" cy="650470"/>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58" name="Footer Text">
              <a:extLst>
                <a:ext uri="{FF2B5EF4-FFF2-40B4-BE49-F238E27FC236}">
                  <a16:creationId xmlns:a16="http://schemas.microsoft.com/office/drawing/2014/main" id="{06B8870A-BAE6-5E98-BCE4-CD95D7A6A348}"/>
                </a:ext>
              </a:extLst>
            </p:cNvPr>
            <p:cNvSpPr txBox="1"/>
            <p:nvPr/>
          </p:nvSpPr>
          <p:spPr>
            <a:xfrm>
              <a:off x="2790216" y="2129853"/>
              <a:ext cx="1632192" cy="800219"/>
            </a:xfrm>
            <a:prstGeom prst="rect">
              <a:avLst/>
            </a:prstGeom>
            <a:noFill/>
          </p:spPr>
          <p:txBody>
            <a:bodyPr wrap="square" lIns="0" tIns="0" rIns="0" bIns="0" rtlCol="0">
              <a:spAutoFit/>
            </a:bodyPr>
            <a:lstStyle/>
            <a:p>
              <a:pPr algn="ctr"/>
              <a:r>
                <a:rPr lang="en-US" sz="1100" b="1">
                  <a:solidFill>
                    <a:schemeClr val="accent2"/>
                  </a:solidFill>
                  <a:latin typeface="+mn-lt"/>
                </a:rPr>
                <a:t>Shortlist the required attributes</a:t>
              </a:r>
              <a:endParaRPr lang="en-US" sz="1100">
                <a:solidFill>
                  <a:schemeClr val="accent2"/>
                </a:solidFill>
                <a:latin typeface="+mn-lt"/>
              </a:endParaRPr>
            </a:p>
            <a:p>
              <a:pPr algn="ctr"/>
              <a:r>
                <a:rPr lang="en-US" sz="1000">
                  <a:solidFill>
                    <a:schemeClr val="accent4"/>
                  </a:solidFill>
                  <a:latin typeface="+mn-lt"/>
                </a:rPr>
                <a:t>Categorize attributes, such as publications, citations, and affiliations </a:t>
              </a:r>
            </a:p>
          </p:txBody>
        </p:sp>
        <p:pic>
          <p:nvPicPr>
            <p:cNvPr id="9" name="Picture 8">
              <a:extLst>
                <a:ext uri="{FF2B5EF4-FFF2-40B4-BE49-F238E27FC236}">
                  <a16:creationId xmlns:a16="http://schemas.microsoft.com/office/drawing/2014/main" id="{0A45A72B-B1A5-9F41-2FB6-E01ED3F0139D}"/>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3248628" y="1411393"/>
              <a:ext cx="635583" cy="634029"/>
            </a:xfrm>
            <a:prstGeom prst="rect">
              <a:avLst/>
            </a:prstGeom>
          </p:spPr>
        </p:pic>
      </p:grpSp>
      <p:grpSp>
        <p:nvGrpSpPr>
          <p:cNvPr id="10" name="Group 9">
            <a:extLst>
              <a:ext uri="{FF2B5EF4-FFF2-40B4-BE49-F238E27FC236}">
                <a16:creationId xmlns:a16="http://schemas.microsoft.com/office/drawing/2014/main" id="{E6F76DB0-E0C5-C444-9E59-12F8CE25F352}"/>
              </a:ext>
            </a:extLst>
          </p:cNvPr>
          <p:cNvGrpSpPr/>
          <p:nvPr/>
        </p:nvGrpSpPr>
        <p:grpSpPr>
          <a:xfrm>
            <a:off x="5277256" y="1411393"/>
            <a:ext cx="1632192" cy="1349402"/>
            <a:chOff x="5277256" y="1411393"/>
            <a:chExt cx="1632192" cy="1349402"/>
          </a:xfrm>
        </p:grpSpPr>
        <p:sp>
          <p:nvSpPr>
            <p:cNvPr id="63" name="Oval 62">
              <a:extLst>
                <a:ext uri="{FF2B5EF4-FFF2-40B4-BE49-F238E27FC236}">
                  <a16:creationId xmlns:a16="http://schemas.microsoft.com/office/drawing/2014/main" id="{70A3E089-85C7-76A8-6763-E96766B680CF}"/>
                </a:ext>
              </a:extLst>
            </p:cNvPr>
            <p:cNvSpPr/>
            <p:nvPr/>
          </p:nvSpPr>
          <p:spPr>
            <a:xfrm>
              <a:off x="5725183" y="1428750"/>
              <a:ext cx="650476" cy="650470"/>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59" name="Footer Text">
              <a:extLst>
                <a:ext uri="{FF2B5EF4-FFF2-40B4-BE49-F238E27FC236}">
                  <a16:creationId xmlns:a16="http://schemas.microsoft.com/office/drawing/2014/main" id="{338AAB35-C393-DC3D-9F32-EAE3C8F8CF0A}"/>
                </a:ext>
              </a:extLst>
            </p:cNvPr>
            <p:cNvSpPr txBox="1"/>
            <p:nvPr/>
          </p:nvSpPr>
          <p:spPr>
            <a:xfrm>
              <a:off x="5277256" y="2129853"/>
              <a:ext cx="1632192" cy="630942"/>
            </a:xfrm>
            <a:prstGeom prst="rect">
              <a:avLst/>
            </a:prstGeom>
            <a:noFill/>
          </p:spPr>
          <p:txBody>
            <a:bodyPr wrap="square" lIns="0" tIns="0" rIns="0" bIns="0" rtlCol="0">
              <a:spAutoFit/>
            </a:bodyPr>
            <a:lstStyle/>
            <a:p>
              <a:pPr algn="ctr"/>
              <a:r>
                <a:rPr lang="en-US" sz="1100" b="1">
                  <a:solidFill>
                    <a:schemeClr val="accent3"/>
                  </a:solidFill>
                  <a:latin typeface="+mn-lt"/>
                </a:rPr>
                <a:t>Web Scraping</a:t>
              </a:r>
              <a:endParaRPr lang="en-US" sz="1100">
                <a:solidFill>
                  <a:schemeClr val="accent3"/>
                </a:solidFill>
                <a:latin typeface="+mn-lt"/>
              </a:endParaRPr>
            </a:p>
            <a:p>
              <a:pPr algn="ctr"/>
              <a:r>
                <a:rPr lang="en-US" sz="1000">
                  <a:solidFill>
                    <a:schemeClr val="accent4"/>
                  </a:solidFill>
                  <a:latin typeface="+mn-lt"/>
                </a:rPr>
                <a:t>Collect the required data using Python Libraries, APIs, and downloadable Excel files</a:t>
              </a:r>
            </a:p>
          </p:txBody>
        </p:sp>
        <p:pic>
          <p:nvPicPr>
            <p:cNvPr id="13" name="Graphic 12" descr="Marker with solid fill">
              <a:extLst>
                <a:ext uri="{FF2B5EF4-FFF2-40B4-BE49-F238E27FC236}">
                  <a16:creationId xmlns:a16="http://schemas.microsoft.com/office/drawing/2014/main" id="{D5CAD41B-EAF4-ADB7-33C9-DAE9E211C2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8035" y="1411393"/>
              <a:ext cx="703868" cy="703868"/>
            </a:xfrm>
            <a:prstGeom prst="rect">
              <a:avLst/>
            </a:prstGeom>
          </p:spPr>
        </p:pic>
      </p:grpSp>
      <p:grpSp>
        <p:nvGrpSpPr>
          <p:cNvPr id="22" name="Group 21">
            <a:extLst>
              <a:ext uri="{FF2B5EF4-FFF2-40B4-BE49-F238E27FC236}">
                <a16:creationId xmlns:a16="http://schemas.microsoft.com/office/drawing/2014/main" id="{3A4314BC-8E36-2F55-2A6F-C3E15A557C78}"/>
              </a:ext>
            </a:extLst>
          </p:cNvPr>
          <p:cNvGrpSpPr/>
          <p:nvPr/>
        </p:nvGrpSpPr>
        <p:grpSpPr>
          <a:xfrm>
            <a:off x="2790216" y="2968984"/>
            <a:ext cx="1632192" cy="1325985"/>
            <a:chOff x="2790216" y="2968984"/>
            <a:chExt cx="1632192" cy="1325985"/>
          </a:xfrm>
        </p:grpSpPr>
        <p:sp>
          <p:nvSpPr>
            <p:cNvPr id="2053" name="Oval 2052">
              <a:extLst>
                <a:ext uri="{FF2B5EF4-FFF2-40B4-BE49-F238E27FC236}">
                  <a16:creationId xmlns:a16="http://schemas.microsoft.com/office/drawing/2014/main" id="{E7C3B907-8978-CC74-8F25-45482ADD608C}"/>
                </a:ext>
              </a:extLst>
            </p:cNvPr>
            <p:cNvSpPr/>
            <p:nvPr/>
          </p:nvSpPr>
          <p:spPr>
            <a:xfrm rot="10800000">
              <a:off x="3269434" y="2968984"/>
              <a:ext cx="650476" cy="650470"/>
            </a:xfrm>
            <a:prstGeom prst="ellips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accent1"/>
                </a:solidFill>
              </a:endParaRPr>
            </a:p>
          </p:txBody>
        </p:sp>
        <p:sp>
          <p:nvSpPr>
            <p:cNvPr id="2060" name="Footer Text">
              <a:extLst>
                <a:ext uri="{FF2B5EF4-FFF2-40B4-BE49-F238E27FC236}">
                  <a16:creationId xmlns:a16="http://schemas.microsoft.com/office/drawing/2014/main" id="{F9CC54C3-66E3-C26D-7385-A4B53BB3C452}"/>
                </a:ext>
              </a:extLst>
            </p:cNvPr>
            <p:cNvSpPr txBox="1"/>
            <p:nvPr/>
          </p:nvSpPr>
          <p:spPr>
            <a:xfrm>
              <a:off x="2790216" y="3648638"/>
              <a:ext cx="1632192" cy="646331"/>
            </a:xfrm>
            <a:prstGeom prst="rect">
              <a:avLst/>
            </a:prstGeom>
            <a:noFill/>
          </p:spPr>
          <p:txBody>
            <a:bodyPr wrap="square" lIns="0" tIns="0" rIns="0" bIns="0" rtlCol="0">
              <a:spAutoFit/>
            </a:bodyPr>
            <a:lstStyle/>
            <a:p>
              <a:pPr algn="ctr"/>
              <a:r>
                <a:rPr lang="en-US" sz="1100" b="1">
                  <a:solidFill>
                    <a:schemeClr val="accent5"/>
                  </a:solidFill>
                  <a:latin typeface="+mn-lt"/>
                </a:rPr>
                <a:t>Exploratory Data Analysis</a:t>
              </a:r>
              <a:endParaRPr lang="en-US" sz="1100">
                <a:solidFill>
                  <a:schemeClr val="accent5"/>
                </a:solidFill>
                <a:latin typeface="+mn-lt"/>
              </a:endParaRPr>
            </a:p>
            <a:p>
              <a:pPr algn="ctr"/>
              <a:r>
                <a:rPr lang="en-US" sz="1000">
                  <a:solidFill>
                    <a:schemeClr val="accent4"/>
                  </a:solidFill>
                  <a:latin typeface="+mn-lt"/>
                </a:rPr>
                <a:t>Identify trends and patterns in data</a:t>
              </a:r>
            </a:p>
          </p:txBody>
        </p:sp>
        <p:pic>
          <p:nvPicPr>
            <p:cNvPr id="18" name="Graphic 17" descr="Database outline">
              <a:extLst>
                <a:ext uri="{FF2B5EF4-FFF2-40B4-BE49-F238E27FC236}">
                  <a16:creationId xmlns:a16="http://schemas.microsoft.com/office/drawing/2014/main" id="{521F2907-ECCB-B7B4-A51F-36C804362F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7801" y="2978276"/>
              <a:ext cx="593740" cy="593740"/>
            </a:xfrm>
            <a:prstGeom prst="rect">
              <a:avLst/>
            </a:prstGeom>
          </p:spPr>
        </p:pic>
      </p:grpSp>
      <p:grpSp>
        <p:nvGrpSpPr>
          <p:cNvPr id="17" name="Group 16">
            <a:extLst>
              <a:ext uri="{FF2B5EF4-FFF2-40B4-BE49-F238E27FC236}">
                <a16:creationId xmlns:a16="http://schemas.microsoft.com/office/drawing/2014/main" id="{B2A72140-1E1C-6971-3B12-8511DF123E12}"/>
              </a:ext>
            </a:extLst>
          </p:cNvPr>
          <p:cNvGrpSpPr/>
          <p:nvPr/>
        </p:nvGrpSpPr>
        <p:grpSpPr>
          <a:xfrm>
            <a:off x="5277256" y="2968984"/>
            <a:ext cx="1632192" cy="1156708"/>
            <a:chOff x="5277256" y="2968984"/>
            <a:chExt cx="1632192" cy="1156708"/>
          </a:xfrm>
        </p:grpSpPr>
        <p:sp>
          <p:nvSpPr>
            <p:cNvPr id="2050" name="Oval 2049">
              <a:extLst>
                <a:ext uri="{FF2B5EF4-FFF2-40B4-BE49-F238E27FC236}">
                  <a16:creationId xmlns:a16="http://schemas.microsoft.com/office/drawing/2014/main" id="{8C51472F-4E64-BFE2-844A-F755947FFCCC}"/>
                </a:ext>
              </a:extLst>
            </p:cNvPr>
            <p:cNvSpPr/>
            <p:nvPr/>
          </p:nvSpPr>
          <p:spPr>
            <a:xfrm rot="10800000">
              <a:off x="5725183" y="2968984"/>
              <a:ext cx="650476" cy="65047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accent1"/>
                </a:solidFill>
              </a:endParaRPr>
            </a:p>
          </p:txBody>
        </p:sp>
        <p:sp>
          <p:nvSpPr>
            <p:cNvPr id="2061" name="Footer Text">
              <a:extLst>
                <a:ext uri="{FF2B5EF4-FFF2-40B4-BE49-F238E27FC236}">
                  <a16:creationId xmlns:a16="http://schemas.microsoft.com/office/drawing/2014/main" id="{A65AE744-620E-8C76-C36F-E0E285C06390}"/>
                </a:ext>
              </a:extLst>
            </p:cNvPr>
            <p:cNvSpPr txBox="1"/>
            <p:nvPr/>
          </p:nvSpPr>
          <p:spPr>
            <a:xfrm>
              <a:off x="5277256" y="3648638"/>
              <a:ext cx="1632192" cy="477054"/>
            </a:xfrm>
            <a:prstGeom prst="rect">
              <a:avLst/>
            </a:prstGeom>
            <a:noFill/>
          </p:spPr>
          <p:txBody>
            <a:bodyPr wrap="square" lIns="0" tIns="0" rIns="0" bIns="0" rtlCol="0">
              <a:spAutoFit/>
            </a:bodyPr>
            <a:lstStyle/>
            <a:p>
              <a:pPr algn="ctr"/>
              <a:r>
                <a:rPr lang="en-US" sz="1100" b="1">
                  <a:solidFill>
                    <a:schemeClr val="accent4"/>
                  </a:solidFill>
                  <a:latin typeface="+mn-lt"/>
                </a:rPr>
                <a:t>Data Frame Creation</a:t>
              </a:r>
              <a:endParaRPr lang="en-US" sz="1100">
                <a:solidFill>
                  <a:schemeClr val="accent4"/>
                </a:solidFill>
                <a:latin typeface="+mn-lt"/>
              </a:endParaRPr>
            </a:p>
            <a:p>
              <a:pPr algn="ctr"/>
              <a:r>
                <a:rPr lang="en-US" sz="1000">
                  <a:solidFill>
                    <a:schemeClr val="accent4"/>
                  </a:solidFill>
                  <a:latin typeface="+mn-lt"/>
                </a:rPr>
                <a:t>Join the gathered tables to create a master </a:t>
              </a:r>
              <a:r>
                <a:rPr lang="en-US" sz="1000" err="1">
                  <a:solidFill>
                    <a:schemeClr val="accent4"/>
                  </a:solidFill>
                  <a:latin typeface="+mn-lt"/>
                </a:rPr>
                <a:t>dataframe</a:t>
              </a:r>
              <a:endParaRPr lang="en-US" sz="1000">
                <a:solidFill>
                  <a:schemeClr val="accent4"/>
                </a:solidFill>
                <a:latin typeface="+mn-lt"/>
              </a:endParaRPr>
            </a:p>
          </p:txBody>
        </p:sp>
        <p:pic>
          <p:nvPicPr>
            <p:cNvPr id="20" name="Picture 4" descr="Icon Api #84299 - Free Icons Library">
              <a:extLst>
                <a:ext uri="{FF2B5EF4-FFF2-40B4-BE49-F238E27FC236}">
                  <a16:creationId xmlns:a16="http://schemas.microsoft.com/office/drawing/2014/main" id="{0FA6A9B5-6CBC-E487-1E30-891822E5312C}"/>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811198" y="3042167"/>
              <a:ext cx="501388" cy="5207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30">
            <a:extLst>
              <a:ext uri="{FF2B5EF4-FFF2-40B4-BE49-F238E27FC236}">
                <a16:creationId xmlns:a16="http://schemas.microsoft.com/office/drawing/2014/main" id="{A65B5F3A-BF92-3CBB-6F35-FD065823DA44}"/>
              </a:ext>
            </a:extLst>
          </p:cNvPr>
          <p:cNvGrpSpPr/>
          <p:nvPr/>
        </p:nvGrpSpPr>
        <p:grpSpPr>
          <a:xfrm>
            <a:off x="2734332" y="367807"/>
            <a:ext cx="6100551" cy="459093"/>
            <a:chOff x="1270277" y="1233504"/>
            <a:chExt cx="3048000" cy="459093"/>
          </a:xfrm>
        </p:grpSpPr>
        <p:sp>
          <p:nvSpPr>
            <p:cNvPr id="19" name="Text Placeholder 3">
              <a:extLst>
                <a:ext uri="{FF2B5EF4-FFF2-40B4-BE49-F238E27FC236}">
                  <a16:creationId xmlns:a16="http://schemas.microsoft.com/office/drawing/2014/main" id="{1233EBAE-72B6-45BF-A6FD-C5C3ADB47AC0}"/>
                </a:ext>
              </a:extLst>
            </p:cNvPr>
            <p:cNvSpPr txBox="1">
              <a:spLocks/>
            </p:cNvSpPr>
            <p:nvPr/>
          </p:nvSpPr>
          <p:spPr>
            <a:xfrm>
              <a:off x="1270277" y="1233504"/>
              <a:ext cx="717610"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2"/>
                  </a:solidFill>
                  <a:effectLst/>
                  <a:uLnTx/>
                  <a:uFillTx/>
                  <a:latin typeface="+mj-lt"/>
                  <a:ea typeface="+mn-ea"/>
                  <a:cs typeface="+mn-cs"/>
                </a:rPr>
                <a:t>Methodology</a:t>
              </a:r>
            </a:p>
          </p:txBody>
        </p:sp>
        <p:sp>
          <p:nvSpPr>
            <p:cNvPr id="21" name="Text Placeholder 3">
              <a:extLst>
                <a:ext uri="{FF2B5EF4-FFF2-40B4-BE49-F238E27FC236}">
                  <a16:creationId xmlns:a16="http://schemas.microsoft.com/office/drawing/2014/main" id="{E0164ED2-B332-866B-B266-556697931851}"/>
                </a:ext>
              </a:extLst>
            </p:cNvPr>
            <p:cNvSpPr txBox="1">
              <a:spLocks/>
            </p:cNvSpPr>
            <p:nvPr/>
          </p:nvSpPr>
          <p:spPr>
            <a:xfrm>
              <a:off x="1270277" y="1507931"/>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accent4"/>
                  </a:solidFill>
                  <a:latin typeface="+mn-lt"/>
                </a:rPr>
                <a:t>Analytical process framework</a:t>
              </a:r>
            </a:p>
          </p:txBody>
        </p:sp>
      </p:grpSp>
      <p:pic>
        <p:nvPicPr>
          <p:cNvPr id="23" name="Picture 22">
            <a:extLst>
              <a:ext uri="{FF2B5EF4-FFF2-40B4-BE49-F238E27FC236}">
                <a16:creationId xmlns:a16="http://schemas.microsoft.com/office/drawing/2014/main" id="{594FF502-70FB-3D5B-EB1F-5E8D52F6052E}"/>
              </a:ext>
            </a:extLst>
          </p:cNvPr>
          <p:cNvPicPr>
            <a:picLocks noChangeAspect="1"/>
          </p:cNvPicPr>
          <p:nvPr/>
        </p:nvPicPr>
        <p:blipFill>
          <a:blip r:embed="rId16"/>
          <a:stretch>
            <a:fillRect/>
          </a:stretch>
        </p:blipFill>
        <p:spPr>
          <a:xfrm>
            <a:off x="8105142" y="4509653"/>
            <a:ext cx="839855" cy="466586"/>
          </a:xfrm>
          <a:prstGeom prst="rect">
            <a:avLst/>
          </a:prstGeom>
        </p:spPr>
      </p:pic>
    </p:spTree>
    <p:custDataLst>
      <p:tags r:id="rId1"/>
    </p:custDataLst>
    <p:extLst>
      <p:ext uri="{BB962C8B-B14F-4D97-AF65-F5344CB8AC3E}">
        <p14:creationId xmlns:p14="http://schemas.microsoft.com/office/powerpoint/2010/main" val="2130947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6867">
        <p159:morph option="byObject"/>
      </p:transition>
    </mc:Choice>
    <mc:Fallback xmlns="">
      <p:transition spd="slow" advTm="5686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up)">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right)">
                                      <p:cBhvr>
                                        <p:cTn id="55" dur="500"/>
                                        <p:tgtEl>
                                          <p:spTgt spid="54"/>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right)">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056"/>
                                        </p:tgtEl>
                                        <p:attrNameLst>
                                          <p:attrName>style.visibility</p:attrName>
                                        </p:attrNameLst>
                                      </p:cBhvr>
                                      <p:to>
                                        <p:strVal val="visible"/>
                                      </p:to>
                                    </p:set>
                                    <p:animEffect transition="in" filter="wipe(up)">
                                      <p:cBhvr>
                                        <p:cTn id="72"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3.1|4.2|1.2"/>
</p:tagLst>
</file>

<file path=ppt/tags/tag2.xml><?xml version="1.0" encoding="utf-8"?>
<p:tagLst xmlns:a="http://schemas.openxmlformats.org/drawingml/2006/main" xmlns:r="http://schemas.openxmlformats.org/officeDocument/2006/relationships" xmlns:p="http://schemas.openxmlformats.org/presentationml/2006/main">
  <p:tag name="TIMING" val="|1.8|1|1.1|1.5"/>
</p:tagLst>
</file>

<file path=ppt/tags/tag3.xml><?xml version="1.0" encoding="utf-8"?>
<p:tagLst xmlns:a="http://schemas.openxmlformats.org/drawingml/2006/main" xmlns:r="http://schemas.openxmlformats.org/officeDocument/2006/relationships" xmlns:p="http://schemas.openxmlformats.org/presentationml/2006/main">
  <p:tag name="TIMING" val="|0.1|2.2|1.7|2.9"/>
</p:tagLst>
</file>

<file path=ppt/tags/tag4.xml><?xml version="1.0" encoding="utf-8"?>
<p:tagLst xmlns:a="http://schemas.openxmlformats.org/drawingml/2006/main" xmlns:r="http://schemas.openxmlformats.org/officeDocument/2006/relationships" xmlns:p="http://schemas.openxmlformats.org/presentationml/2006/main">
  <p:tag name="TIMING" val="|9.7|14.3|0.4|3.1|7.7|5.3|0.5|0.4|10.6|0.4|0.4"/>
</p:tagLst>
</file>

<file path=ppt/tags/tag5.xml><?xml version="1.0" encoding="utf-8"?>
<p:tagLst xmlns:a="http://schemas.openxmlformats.org/drawingml/2006/main" xmlns:r="http://schemas.openxmlformats.org/officeDocument/2006/relationships" xmlns:p="http://schemas.openxmlformats.org/presentationml/2006/main">
  <p:tag name="TIMING" val="|0.1|2|1.1|8|0.5|0.7|14.5|0.2|0.7|18.1|0.4"/>
</p:tagLst>
</file>

<file path=ppt/tags/tag6.xml><?xml version="1.0" encoding="utf-8"?>
<p:tagLst xmlns:a="http://schemas.openxmlformats.org/drawingml/2006/main" xmlns:r="http://schemas.openxmlformats.org/officeDocument/2006/relationships" xmlns:p="http://schemas.openxmlformats.org/presentationml/2006/main">
  <p:tag name="TIMING" val="|3.1"/>
</p:tagLst>
</file>

<file path=ppt/tags/tag7.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Location App Infographics by Slidesgo">
  <a:themeElements>
    <a:clrScheme name="Custom 4">
      <a:dk1>
        <a:srgbClr val="000000"/>
      </a:dk1>
      <a:lt1>
        <a:srgbClr val="FFFFFF"/>
      </a:lt1>
      <a:dk2>
        <a:srgbClr val="595959"/>
      </a:dk2>
      <a:lt2>
        <a:srgbClr val="E6E6E6"/>
      </a:lt2>
      <a:accent1>
        <a:srgbClr val="0C6896"/>
      </a:accent1>
      <a:accent2>
        <a:srgbClr val="ED414D"/>
      </a:accent2>
      <a:accent3>
        <a:srgbClr val="5E7CA0"/>
      </a:accent3>
      <a:accent4>
        <a:srgbClr val="707070"/>
      </a:accent4>
      <a:accent5>
        <a:srgbClr val="7AB9E8"/>
      </a:accent5>
      <a:accent6>
        <a:srgbClr val="DD1321"/>
      </a:accent6>
      <a:hlink>
        <a:srgbClr val="3C5F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1832</Words>
  <Application>Microsoft Macintosh PowerPoint</Application>
  <PresentationFormat>On-screen Show (16:9)</PresentationFormat>
  <Paragraphs>314</Paragraphs>
  <Slides>28</Slides>
  <Notes>26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Aptos</vt:lpstr>
      <vt:lpstr>Times New Roman</vt:lpstr>
      <vt:lpstr>Arial</vt:lpstr>
      <vt:lpstr>Roboto Condensed</vt:lpstr>
      <vt:lpstr>Webdings</vt:lpstr>
      <vt:lpstr>Segoe UI</vt:lpstr>
      <vt:lpstr>FontAwesome</vt:lpstr>
      <vt:lpstr>Malgun Gothic</vt:lpstr>
      <vt:lpstr>Ayuthaya</vt:lpstr>
      <vt:lpstr>Fira Sans Extra Condensed Medium</vt:lpstr>
      <vt:lpstr>Fira Sans Extra Condensed</vt:lpstr>
      <vt:lpstr>Calibri</vt:lpstr>
      <vt:lpstr>Fira Sans</vt:lpstr>
      <vt:lpstr>Location App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Srinija S</dc:creator>
  <cp:lastModifiedBy>Harshraj Vijaysinh Jadeja</cp:lastModifiedBy>
  <cp:revision>2</cp:revision>
  <dcterms:modified xsi:type="dcterms:W3CDTF">2024-04-08T15:52:15Z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2024-03-26T21:34:03Z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67398003-ca6a-4cf4-b35e-bf7aa4fecbbc</vt:lpwstr>
  </property>
  <property fmtid="{D5CDD505-2E9C-101B-9397-08002B2CF9AE}" pid="8" name="MSIP_Label_4044bd30-2ed7-4c9d-9d12-46200872a97b_ContentBits">
    <vt:lpwstr>0</vt:lpwstr>
  </property>
</Properties>
</file>